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</p:sldMasterIdLst>
  <p:notesMasterIdLst>
    <p:notesMasterId r:id="rId12"/>
  </p:notesMasterIdLst>
  <p:sldIdLst>
    <p:sldId id="346" r:id="rId5"/>
    <p:sldId id="307" r:id="rId6"/>
    <p:sldId id="325" r:id="rId7"/>
    <p:sldId id="335" r:id="rId8"/>
    <p:sldId id="337" r:id="rId9"/>
    <p:sldId id="345" r:id="rId10"/>
    <p:sldId id="336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840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B3C614-2338-A377-C297-753FD630E7DD}" name="Romi Verschoor" initials="RV" userId="S::rve@tg.nl::db379b68-79e0-4461-b420-f60a7e26929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F6A"/>
    <a:srgbClr val="61CBF4"/>
    <a:srgbClr val="C6C6C6"/>
    <a:srgbClr val="9D9D9C"/>
    <a:srgbClr val="878787"/>
    <a:srgbClr val="B2B2B2"/>
    <a:srgbClr val="F0CB7D"/>
    <a:srgbClr val="F7E1B7"/>
    <a:srgbClr val="FBF0DB"/>
    <a:srgbClr val="E3E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05DA0E-649F-4334-BAD1-ECA36263D836}" v="11" dt="2025-02-06T12:42:16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6"/>
    <p:restoredTop sz="94694"/>
  </p:normalViewPr>
  <p:slideViewPr>
    <p:cSldViewPr snapToGrid="0" snapToObjects="1" showGuides="1">
      <p:cViewPr varScale="1">
        <p:scale>
          <a:sx n="105" d="100"/>
          <a:sy n="105" d="100"/>
        </p:scale>
        <p:origin x="1086" y="11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i Verschoor" userId="db379b68-79e0-4461-b420-f60a7e269292" providerId="ADAL" clId="{A7DC3BB4-BE40-4A58-A429-3F3CE5D81E5F}"/>
    <pc:docChg chg="undo custSel addSld delSld modSld sldOrd">
      <pc:chgData name="Romi Verschoor" userId="db379b68-79e0-4461-b420-f60a7e269292" providerId="ADAL" clId="{A7DC3BB4-BE40-4A58-A429-3F3CE5D81E5F}" dt="2025-02-05T12:11:15.219" v="746" actId="113"/>
      <pc:docMkLst>
        <pc:docMk/>
      </pc:docMkLst>
      <pc:sldChg chg="addSp delSp modSp add del mod">
        <pc:chgData name="Romi Verschoor" userId="db379b68-79e0-4461-b420-f60a7e269292" providerId="ADAL" clId="{A7DC3BB4-BE40-4A58-A429-3F3CE5D81E5F}" dt="2025-02-05T10:47:00.955" v="206" actId="47"/>
        <pc:sldMkLst>
          <pc:docMk/>
          <pc:sldMk cId="2322749678" sldId="304"/>
        </pc:sldMkLst>
        <pc:spChg chg="mod">
          <ac:chgData name="Romi Verschoor" userId="db379b68-79e0-4461-b420-f60a7e269292" providerId="ADAL" clId="{A7DC3BB4-BE40-4A58-A429-3F3CE5D81E5F}" dt="2025-02-05T10:46:36.942" v="178" actId="20577"/>
          <ac:spMkLst>
            <pc:docMk/>
            <pc:sldMk cId="2322749678" sldId="304"/>
            <ac:spMk id="2" creationId="{76B95544-2625-4407-4165-A013C941D096}"/>
          </ac:spMkLst>
        </pc:spChg>
        <pc:spChg chg="add mod">
          <ac:chgData name="Romi Verschoor" userId="db379b68-79e0-4461-b420-f60a7e269292" providerId="ADAL" clId="{A7DC3BB4-BE40-4A58-A429-3F3CE5D81E5F}" dt="2025-02-05T10:46:58.928" v="205" actId="478"/>
          <ac:spMkLst>
            <pc:docMk/>
            <pc:sldMk cId="2322749678" sldId="304"/>
            <ac:spMk id="5" creationId="{AE18E542-C185-9D0B-20EC-407FBCCACCE2}"/>
          </ac:spMkLst>
        </pc:spChg>
        <pc:picChg chg="del">
          <ac:chgData name="Romi Verschoor" userId="db379b68-79e0-4461-b420-f60a7e269292" providerId="ADAL" clId="{A7DC3BB4-BE40-4A58-A429-3F3CE5D81E5F}" dt="2025-02-05T10:46:58.928" v="205" actId="478"/>
          <ac:picMkLst>
            <pc:docMk/>
            <pc:sldMk cId="2322749678" sldId="304"/>
            <ac:picMk id="8" creationId="{59FA736C-0B19-87B0-5B30-531388EE959E}"/>
          </ac:picMkLst>
        </pc:picChg>
      </pc:sldChg>
      <pc:sldChg chg="addSp delSp modSp mod">
        <pc:chgData name="Romi Verschoor" userId="db379b68-79e0-4461-b420-f60a7e269292" providerId="ADAL" clId="{A7DC3BB4-BE40-4A58-A429-3F3CE5D81E5F}" dt="2025-02-05T11:02:07.774" v="682" actId="20577"/>
        <pc:sldMkLst>
          <pc:docMk/>
          <pc:sldMk cId="806140787" sldId="307"/>
        </pc:sldMkLst>
        <pc:spChg chg="mod">
          <ac:chgData name="Romi Verschoor" userId="db379b68-79e0-4461-b420-f60a7e269292" providerId="ADAL" clId="{A7DC3BB4-BE40-4A58-A429-3F3CE5D81E5F}" dt="2025-02-05T11:02:07.774" v="682" actId="20577"/>
          <ac:spMkLst>
            <pc:docMk/>
            <pc:sldMk cId="806140787" sldId="307"/>
            <ac:spMk id="3" creationId="{18BB759A-122F-6016-F7D0-461488742023}"/>
          </ac:spMkLst>
        </pc:spChg>
        <pc:spChg chg="del">
          <ac:chgData name="Romi Verschoor" userId="db379b68-79e0-4461-b420-f60a7e269292" providerId="ADAL" clId="{A7DC3BB4-BE40-4A58-A429-3F3CE5D81E5F}" dt="2025-02-05T11:01:59.185" v="675" actId="478"/>
          <ac:spMkLst>
            <pc:docMk/>
            <pc:sldMk cId="806140787" sldId="307"/>
            <ac:spMk id="4" creationId="{035161FA-AD8B-1974-18FD-C57F6533EE21}"/>
          </ac:spMkLst>
        </pc:spChg>
        <pc:spChg chg="add del mod">
          <ac:chgData name="Romi Verschoor" userId="db379b68-79e0-4461-b420-f60a7e269292" providerId="ADAL" clId="{A7DC3BB4-BE40-4A58-A429-3F3CE5D81E5F}" dt="2025-02-05T11:02:00.169" v="676" actId="478"/>
          <ac:spMkLst>
            <pc:docMk/>
            <pc:sldMk cId="806140787" sldId="307"/>
            <ac:spMk id="5" creationId="{C1CD045B-7EE7-559C-204A-9095F8DAF338}"/>
          </ac:spMkLst>
        </pc:spChg>
        <pc:spChg chg="add del mod">
          <ac:chgData name="Romi Verschoor" userId="db379b68-79e0-4461-b420-f60a7e269292" providerId="ADAL" clId="{A7DC3BB4-BE40-4A58-A429-3F3CE5D81E5F}" dt="2025-02-05T11:02:02.408" v="678" actId="478"/>
          <ac:spMkLst>
            <pc:docMk/>
            <pc:sldMk cId="806140787" sldId="307"/>
            <ac:spMk id="7" creationId="{6CEBBBE7-9409-CEC3-BB53-7248E485BC85}"/>
          </ac:spMkLst>
        </pc:spChg>
        <pc:spChg chg="del">
          <ac:chgData name="Romi Verschoor" userId="db379b68-79e0-4461-b420-f60a7e269292" providerId="ADAL" clId="{A7DC3BB4-BE40-4A58-A429-3F3CE5D81E5F}" dt="2025-02-05T11:02:01.151" v="677" actId="478"/>
          <ac:spMkLst>
            <pc:docMk/>
            <pc:sldMk cId="806140787" sldId="307"/>
            <ac:spMk id="11" creationId="{FFC44477-1040-302A-8D87-050C45FFF2B6}"/>
          </ac:spMkLst>
        </pc:spChg>
      </pc:sldChg>
      <pc:sldChg chg="modSp mod">
        <pc:chgData name="Romi Verschoor" userId="db379b68-79e0-4461-b420-f60a7e269292" providerId="ADAL" clId="{A7DC3BB4-BE40-4A58-A429-3F3CE5D81E5F}" dt="2025-02-05T11:06:56.873" v="698" actId="20577"/>
        <pc:sldMkLst>
          <pc:docMk/>
          <pc:sldMk cId="3555445782" sldId="315"/>
        </pc:sldMkLst>
        <pc:spChg chg="mod">
          <ac:chgData name="Romi Verschoor" userId="db379b68-79e0-4461-b420-f60a7e269292" providerId="ADAL" clId="{A7DC3BB4-BE40-4A58-A429-3F3CE5D81E5F}" dt="2025-02-05T11:06:56.873" v="698" actId="20577"/>
          <ac:spMkLst>
            <pc:docMk/>
            <pc:sldMk cId="3555445782" sldId="315"/>
            <ac:spMk id="2" creationId="{E57AF670-34A2-76A5-6EC5-0ECDCA8EEBFD}"/>
          </ac:spMkLst>
        </pc:spChg>
      </pc:sldChg>
      <pc:sldChg chg="addSp delSp modSp mod">
        <pc:chgData name="Romi Verschoor" userId="db379b68-79e0-4461-b420-f60a7e269292" providerId="ADAL" clId="{A7DC3BB4-BE40-4A58-A429-3F3CE5D81E5F}" dt="2025-02-05T10:45:39.352" v="156"/>
        <pc:sldMkLst>
          <pc:docMk/>
          <pc:sldMk cId="1224030841" sldId="325"/>
        </pc:sldMkLst>
        <pc:spChg chg="mod">
          <ac:chgData name="Romi Verschoor" userId="db379b68-79e0-4461-b420-f60a7e269292" providerId="ADAL" clId="{A7DC3BB4-BE40-4A58-A429-3F3CE5D81E5F}" dt="2025-02-05T10:44:13.965" v="29" actId="20577"/>
          <ac:spMkLst>
            <pc:docMk/>
            <pc:sldMk cId="1224030841" sldId="325"/>
            <ac:spMk id="2" creationId="{57B97AA2-373E-46CB-98BD-2866AE277E9C}"/>
          </ac:spMkLst>
        </pc:spChg>
        <pc:spChg chg="mod">
          <ac:chgData name="Romi Verschoor" userId="db379b68-79e0-4461-b420-f60a7e269292" providerId="ADAL" clId="{A7DC3BB4-BE40-4A58-A429-3F3CE5D81E5F}" dt="2025-02-05T10:44:39.325" v="148" actId="20577"/>
          <ac:spMkLst>
            <pc:docMk/>
            <pc:sldMk cId="1224030841" sldId="325"/>
            <ac:spMk id="3" creationId="{308FA784-A74D-9C08-36A1-A7383DA2D1C2}"/>
          </ac:spMkLst>
        </pc:spChg>
        <pc:picChg chg="del">
          <ac:chgData name="Romi Verschoor" userId="db379b68-79e0-4461-b420-f60a7e269292" providerId="ADAL" clId="{A7DC3BB4-BE40-4A58-A429-3F3CE5D81E5F}" dt="2025-02-05T10:44:41.002" v="149" actId="478"/>
          <ac:picMkLst>
            <pc:docMk/>
            <pc:sldMk cId="1224030841" sldId="325"/>
            <ac:picMk id="6" creationId="{FDB4825D-A0D0-FE6A-37A4-35A348F91E03}"/>
          </ac:picMkLst>
        </pc:picChg>
        <pc:picChg chg="del">
          <ac:chgData name="Romi Verschoor" userId="db379b68-79e0-4461-b420-f60a7e269292" providerId="ADAL" clId="{A7DC3BB4-BE40-4A58-A429-3F3CE5D81E5F}" dt="2025-02-05T10:44:42.634" v="150" actId="478"/>
          <ac:picMkLst>
            <pc:docMk/>
            <pc:sldMk cId="1224030841" sldId="325"/>
            <ac:picMk id="3074" creationId="{E63768EB-23E3-42E9-FFA1-B6D46543304C}"/>
          </ac:picMkLst>
        </pc:picChg>
        <pc:picChg chg="add mod">
          <ac:chgData name="Romi Verschoor" userId="db379b68-79e0-4461-b420-f60a7e269292" providerId="ADAL" clId="{A7DC3BB4-BE40-4A58-A429-3F3CE5D81E5F}" dt="2025-02-05T10:45:39.352" v="156"/>
          <ac:picMkLst>
            <pc:docMk/>
            <pc:sldMk cId="1224030841" sldId="325"/>
            <ac:picMk id="3076" creationId="{7E6C4737-BD58-F003-1949-C79B4AFF43B5}"/>
          </ac:picMkLst>
        </pc:picChg>
      </pc:sldChg>
      <pc:sldChg chg="del">
        <pc:chgData name="Romi Verschoor" userId="db379b68-79e0-4461-b420-f60a7e269292" providerId="ADAL" clId="{A7DC3BB4-BE40-4A58-A429-3F3CE5D81E5F}" dt="2025-02-05T11:03:54.257" v="688" actId="47"/>
        <pc:sldMkLst>
          <pc:docMk/>
          <pc:sldMk cId="669926160" sldId="328"/>
        </pc:sldMkLst>
      </pc:sldChg>
      <pc:sldChg chg="del">
        <pc:chgData name="Romi Verschoor" userId="db379b68-79e0-4461-b420-f60a7e269292" providerId="ADAL" clId="{A7DC3BB4-BE40-4A58-A429-3F3CE5D81E5F}" dt="2025-02-05T11:03:25.554" v="684" actId="47"/>
        <pc:sldMkLst>
          <pc:docMk/>
          <pc:sldMk cId="4155669339" sldId="334"/>
        </pc:sldMkLst>
      </pc:sldChg>
      <pc:sldChg chg="addSp delSp modSp mod">
        <pc:chgData name="Romi Verschoor" userId="db379b68-79e0-4461-b420-f60a7e269292" providerId="ADAL" clId="{A7DC3BB4-BE40-4A58-A429-3F3CE5D81E5F}" dt="2025-02-05T11:06:20.745" v="696" actId="1076"/>
        <pc:sldMkLst>
          <pc:docMk/>
          <pc:sldMk cId="727796944" sldId="336"/>
        </pc:sldMkLst>
        <pc:spChg chg="add del mod">
          <ac:chgData name="Romi Verschoor" userId="db379b68-79e0-4461-b420-f60a7e269292" providerId="ADAL" clId="{A7DC3BB4-BE40-4A58-A429-3F3CE5D81E5F}" dt="2025-02-05T11:06:04.798" v="691" actId="478"/>
          <ac:spMkLst>
            <pc:docMk/>
            <pc:sldMk cId="727796944" sldId="336"/>
            <ac:spMk id="9" creationId="{FE90C25E-6191-53A5-8D32-8EF85D382613}"/>
          </ac:spMkLst>
        </pc:spChg>
        <pc:picChg chg="del">
          <ac:chgData name="Romi Verschoor" userId="db379b68-79e0-4461-b420-f60a7e269292" providerId="ADAL" clId="{A7DC3BB4-BE40-4A58-A429-3F3CE5D81E5F}" dt="2025-02-05T11:06:01.746" v="689" actId="478"/>
          <ac:picMkLst>
            <pc:docMk/>
            <pc:sldMk cId="727796944" sldId="336"/>
            <ac:picMk id="7" creationId="{9629841E-8C22-C8FC-6A05-0C26CD02E324}"/>
          </ac:picMkLst>
        </pc:picChg>
        <pc:picChg chg="add mod">
          <ac:chgData name="Romi Verschoor" userId="db379b68-79e0-4461-b420-f60a7e269292" providerId="ADAL" clId="{A7DC3BB4-BE40-4A58-A429-3F3CE5D81E5F}" dt="2025-02-05T11:06:20.745" v="696" actId="1076"/>
          <ac:picMkLst>
            <pc:docMk/>
            <pc:sldMk cId="727796944" sldId="336"/>
            <ac:picMk id="1026" creationId="{1F8B75D8-C276-751B-53C5-B35BD85B7719}"/>
          </ac:picMkLst>
        </pc:picChg>
      </pc:sldChg>
      <pc:sldChg chg="addSp delSp modSp add del mod">
        <pc:chgData name="Romi Verschoor" userId="db379b68-79e0-4461-b420-f60a7e269292" providerId="ADAL" clId="{A7DC3BB4-BE40-4A58-A429-3F3CE5D81E5F}" dt="2025-02-05T10:43:51.914" v="17" actId="478"/>
        <pc:sldMkLst>
          <pc:docMk/>
          <pc:sldMk cId="3644367336" sldId="337"/>
        </pc:sldMkLst>
        <pc:picChg chg="add mod">
          <ac:chgData name="Romi Verschoor" userId="db379b68-79e0-4461-b420-f60a7e269292" providerId="ADAL" clId="{A7DC3BB4-BE40-4A58-A429-3F3CE5D81E5F}" dt="2025-02-05T10:43:49.806" v="16" actId="1076"/>
          <ac:picMkLst>
            <pc:docMk/>
            <pc:sldMk cId="3644367336" sldId="337"/>
            <ac:picMk id="197" creationId="{2F50A91C-EACB-218D-D1C4-92A67531FE82}"/>
          </ac:picMkLst>
        </pc:picChg>
        <pc:picChg chg="del">
          <ac:chgData name="Romi Verschoor" userId="db379b68-79e0-4461-b420-f60a7e269292" providerId="ADAL" clId="{A7DC3BB4-BE40-4A58-A429-3F3CE5D81E5F}" dt="2025-02-05T10:43:51.914" v="17" actId="478"/>
          <ac:picMkLst>
            <pc:docMk/>
            <pc:sldMk cId="3644367336" sldId="337"/>
            <ac:picMk id="2050" creationId="{29334A44-BBCF-0021-9FD0-48D7EBBAAD8B}"/>
          </ac:picMkLst>
        </pc:picChg>
      </pc:sldChg>
      <pc:sldChg chg="addSp delSp modSp mod ord">
        <pc:chgData name="Romi Verschoor" userId="db379b68-79e0-4461-b420-f60a7e269292" providerId="ADAL" clId="{A7DC3BB4-BE40-4A58-A429-3F3CE5D81E5F}" dt="2025-02-05T10:59:04.136" v="453" actId="1076"/>
        <pc:sldMkLst>
          <pc:docMk/>
          <pc:sldMk cId="366443629" sldId="338"/>
        </pc:sldMkLst>
        <pc:spChg chg="mod">
          <ac:chgData name="Romi Verschoor" userId="db379b68-79e0-4461-b420-f60a7e269292" providerId="ADAL" clId="{A7DC3BB4-BE40-4A58-A429-3F3CE5D81E5F}" dt="2025-02-05T10:48:39.016" v="396" actId="20577"/>
          <ac:spMkLst>
            <pc:docMk/>
            <pc:sldMk cId="366443629" sldId="338"/>
            <ac:spMk id="2" creationId="{57B97AA2-373E-46CB-98BD-2866AE277E9C}"/>
          </ac:spMkLst>
        </pc:spChg>
        <pc:picChg chg="add mod modCrop">
          <ac:chgData name="Romi Verschoor" userId="db379b68-79e0-4461-b420-f60a7e269292" providerId="ADAL" clId="{A7DC3BB4-BE40-4A58-A429-3F3CE5D81E5F}" dt="2025-02-05T10:59:04.136" v="453" actId="1076"/>
          <ac:picMkLst>
            <pc:docMk/>
            <pc:sldMk cId="366443629" sldId="338"/>
            <ac:picMk id="8" creationId="{BD2B90A5-F1BB-CE51-190E-B2E50581249F}"/>
          </ac:picMkLst>
        </pc:picChg>
        <pc:picChg chg="add mod modCrop">
          <ac:chgData name="Romi Verschoor" userId="db379b68-79e0-4461-b420-f60a7e269292" providerId="ADAL" clId="{A7DC3BB4-BE40-4A58-A429-3F3CE5D81E5F}" dt="2025-02-05T10:58:59.551" v="451" actId="1076"/>
          <ac:picMkLst>
            <pc:docMk/>
            <pc:sldMk cId="366443629" sldId="338"/>
            <ac:picMk id="10" creationId="{DA8138CD-F082-3FF5-DF99-F89A552E08F9}"/>
          </ac:picMkLst>
        </pc:picChg>
        <pc:picChg chg="add mod modCrop">
          <ac:chgData name="Romi Verschoor" userId="db379b68-79e0-4461-b420-f60a7e269292" providerId="ADAL" clId="{A7DC3BB4-BE40-4A58-A429-3F3CE5D81E5F}" dt="2025-02-05T10:58:48.287" v="449" actId="1035"/>
          <ac:picMkLst>
            <pc:docMk/>
            <pc:sldMk cId="366443629" sldId="338"/>
            <ac:picMk id="12" creationId="{CDC6C8A1-251A-1C79-2341-EEC619266C74}"/>
          </ac:picMkLst>
        </pc:picChg>
        <pc:picChg chg="add mod modCrop">
          <ac:chgData name="Romi Verschoor" userId="db379b68-79e0-4461-b420-f60a7e269292" providerId="ADAL" clId="{A7DC3BB4-BE40-4A58-A429-3F3CE5D81E5F}" dt="2025-02-05T10:58:48.287" v="449" actId="1035"/>
          <ac:picMkLst>
            <pc:docMk/>
            <pc:sldMk cId="366443629" sldId="338"/>
            <ac:picMk id="14" creationId="{ABE3F4AB-1FFA-4036-CB8C-91A75F56161F}"/>
          </ac:picMkLst>
        </pc:picChg>
        <pc:picChg chg="del">
          <ac:chgData name="Romi Verschoor" userId="db379b68-79e0-4461-b420-f60a7e269292" providerId="ADAL" clId="{A7DC3BB4-BE40-4A58-A429-3F3CE5D81E5F}" dt="2025-02-05T10:48:40.777" v="397" actId="478"/>
          <ac:picMkLst>
            <pc:docMk/>
            <pc:sldMk cId="366443629" sldId="338"/>
            <ac:picMk id="4098" creationId="{95B4AB2B-5554-D5C4-0C76-91F2488AC739}"/>
          </ac:picMkLst>
        </pc:picChg>
        <pc:picChg chg="add mod">
          <ac:chgData name="Romi Verschoor" userId="db379b68-79e0-4461-b420-f60a7e269292" providerId="ADAL" clId="{A7DC3BB4-BE40-4A58-A429-3F3CE5D81E5F}" dt="2025-02-05T10:58:55.323" v="450" actId="1076"/>
          <ac:picMkLst>
            <pc:docMk/>
            <pc:sldMk cId="366443629" sldId="338"/>
            <ac:picMk id="4100" creationId="{DEDE2065-0A4D-7146-0F5A-35EB53F43F6F}"/>
          </ac:picMkLst>
        </pc:picChg>
      </pc:sldChg>
      <pc:sldChg chg="del">
        <pc:chgData name="Romi Verschoor" userId="db379b68-79e0-4461-b420-f60a7e269292" providerId="ADAL" clId="{A7DC3BB4-BE40-4A58-A429-3F3CE5D81E5F}" dt="2025-02-05T11:03:25.250" v="683" actId="47"/>
        <pc:sldMkLst>
          <pc:docMk/>
          <pc:sldMk cId="3288755939" sldId="339"/>
        </pc:sldMkLst>
      </pc:sldChg>
      <pc:sldChg chg="del">
        <pc:chgData name="Romi Verschoor" userId="db379b68-79e0-4461-b420-f60a7e269292" providerId="ADAL" clId="{A7DC3BB4-BE40-4A58-A429-3F3CE5D81E5F}" dt="2025-02-05T11:03:41.804" v="685" actId="47"/>
        <pc:sldMkLst>
          <pc:docMk/>
          <pc:sldMk cId="2936594492" sldId="340"/>
        </pc:sldMkLst>
      </pc:sldChg>
      <pc:sldChg chg="del">
        <pc:chgData name="Romi Verschoor" userId="db379b68-79e0-4461-b420-f60a7e269292" providerId="ADAL" clId="{A7DC3BB4-BE40-4A58-A429-3F3CE5D81E5F}" dt="2025-02-05T11:03:42.779" v="686" actId="47"/>
        <pc:sldMkLst>
          <pc:docMk/>
          <pc:sldMk cId="1218819200" sldId="341"/>
        </pc:sldMkLst>
      </pc:sldChg>
      <pc:sldChg chg="del">
        <pc:chgData name="Romi Verschoor" userId="db379b68-79e0-4461-b420-f60a7e269292" providerId="ADAL" clId="{A7DC3BB4-BE40-4A58-A429-3F3CE5D81E5F}" dt="2025-02-05T11:03:43.470" v="687" actId="47"/>
        <pc:sldMkLst>
          <pc:docMk/>
          <pc:sldMk cId="2129974877" sldId="342"/>
        </pc:sldMkLst>
      </pc:sldChg>
      <pc:sldChg chg="addSp delSp modSp add mod">
        <pc:chgData name="Romi Verschoor" userId="db379b68-79e0-4461-b420-f60a7e269292" providerId="ADAL" clId="{A7DC3BB4-BE40-4A58-A429-3F3CE5D81E5F}" dt="2025-02-05T10:47:15.794" v="212" actId="1076"/>
        <pc:sldMkLst>
          <pc:docMk/>
          <pc:sldMk cId="197493218" sldId="343"/>
        </pc:sldMkLst>
        <pc:spChg chg="mod">
          <ac:chgData name="Romi Verschoor" userId="db379b68-79e0-4461-b420-f60a7e269292" providerId="ADAL" clId="{A7DC3BB4-BE40-4A58-A429-3F3CE5D81E5F}" dt="2025-02-05T10:46:47.211" v="201" actId="20577"/>
          <ac:spMkLst>
            <pc:docMk/>
            <pc:sldMk cId="197493218" sldId="343"/>
            <ac:spMk id="2" creationId="{57B97AA2-373E-46CB-98BD-2866AE277E9C}"/>
          </ac:spMkLst>
        </pc:spChg>
        <pc:spChg chg="del">
          <ac:chgData name="Romi Verschoor" userId="db379b68-79e0-4461-b420-f60a7e269292" providerId="ADAL" clId="{A7DC3BB4-BE40-4A58-A429-3F3CE5D81E5F}" dt="2025-02-05T10:46:52.042" v="203" actId="478"/>
          <ac:spMkLst>
            <pc:docMk/>
            <pc:sldMk cId="197493218" sldId="343"/>
            <ac:spMk id="3" creationId="{308FA784-A74D-9C08-36A1-A7383DA2D1C2}"/>
          </ac:spMkLst>
        </pc:spChg>
        <pc:spChg chg="add del mod">
          <ac:chgData name="Romi Verschoor" userId="db379b68-79e0-4461-b420-f60a7e269292" providerId="ADAL" clId="{A7DC3BB4-BE40-4A58-A429-3F3CE5D81E5F}" dt="2025-02-05T10:46:54.619" v="204" actId="478"/>
          <ac:spMkLst>
            <pc:docMk/>
            <pc:sldMk cId="197493218" sldId="343"/>
            <ac:spMk id="5" creationId="{77596065-CCD3-CB78-6330-7F85B29AEDFC}"/>
          </ac:spMkLst>
        </pc:spChg>
        <pc:picChg chg="add mod modCrop">
          <ac:chgData name="Romi Verschoor" userId="db379b68-79e0-4461-b420-f60a7e269292" providerId="ADAL" clId="{A7DC3BB4-BE40-4A58-A429-3F3CE5D81E5F}" dt="2025-02-05T10:47:15.794" v="212" actId="1076"/>
          <ac:picMkLst>
            <pc:docMk/>
            <pc:sldMk cId="197493218" sldId="343"/>
            <ac:picMk id="6" creationId="{98AF85B2-73F3-504E-EAD4-6A620F3819AB}"/>
          </ac:picMkLst>
        </pc:picChg>
        <pc:picChg chg="del">
          <ac:chgData name="Romi Verschoor" userId="db379b68-79e0-4461-b420-f60a7e269292" providerId="ADAL" clId="{A7DC3BB4-BE40-4A58-A429-3F3CE5D81E5F}" dt="2025-02-05T10:46:48.745" v="202" actId="478"/>
          <ac:picMkLst>
            <pc:docMk/>
            <pc:sldMk cId="197493218" sldId="343"/>
            <ac:picMk id="3076" creationId="{7E6C4737-BD58-F003-1949-C79B4AFF43B5}"/>
          </ac:picMkLst>
        </pc:picChg>
      </pc:sldChg>
      <pc:sldChg chg="modSp add del mod">
        <pc:chgData name="Romi Verschoor" userId="db379b68-79e0-4461-b420-f60a7e269292" providerId="ADAL" clId="{A7DC3BB4-BE40-4A58-A429-3F3CE5D81E5F}" dt="2025-02-05T10:43:56.975" v="18" actId="47"/>
        <pc:sldMkLst>
          <pc:docMk/>
          <pc:sldMk cId="364799526" sldId="343"/>
        </pc:sldMkLst>
        <pc:spChg chg="mod">
          <ac:chgData name="Romi Verschoor" userId="db379b68-79e0-4461-b420-f60a7e269292" providerId="ADAL" clId="{A7DC3BB4-BE40-4A58-A429-3F3CE5D81E5F}" dt="2025-02-05T10:43:33.610" v="12" actId="20577"/>
          <ac:spMkLst>
            <pc:docMk/>
            <pc:sldMk cId="364799526" sldId="343"/>
            <ac:spMk id="2" creationId="{918AC4C6-41D0-8A3B-6D40-507FE2896FF9}"/>
          </ac:spMkLst>
        </pc:spChg>
      </pc:sldChg>
      <pc:sldChg chg="addSp delSp modSp add mod ord">
        <pc:chgData name="Romi Verschoor" userId="db379b68-79e0-4461-b420-f60a7e269292" providerId="ADAL" clId="{A7DC3BB4-BE40-4A58-A429-3F3CE5D81E5F}" dt="2025-02-05T10:48:09.453" v="345" actId="1076"/>
        <pc:sldMkLst>
          <pc:docMk/>
          <pc:sldMk cId="1821727183" sldId="344"/>
        </pc:sldMkLst>
        <pc:spChg chg="mod">
          <ac:chgData name="Romi Verschoor" userId="db379b68-79e0-4461-b420-f60a7e269292" providerId="ADAL" clId="{A7DC3BB4-BE40-4A58-A429-3F3CE5D81E5F}" dt="2025-02-05T10:47:34.206" v="238" actId="20577"/>
          <ac:spMkLst>
            <pc:docMk/>
            <pc:sldMk cId="1821727183" sldId="344"/>
            <ac:spMk id="2" creationId="{5EBBE2EE-7842-280C-F38B-7135A48D197C}"/>
          </ac:spMkLst>
        </pc:spChg>
        <pc:spChg chg="del">
          <ac:chgData name="Romi Verschoor" userId="db379b68-79e0-4461-b420-f60a7e269292" providerId="ADAL" clId="{A7DC3BB4-BE40-4A58-A429-3F3CE5D81E5F}" dt="2025-02-05T10:47:55.872" v="341" actId="478"/>
          <ac:spMkLst>
            <pc:docMk/>
            <pc:sldMk cId="1821727183" sldId="344"/>
            <ac:spMk id="4" creationId="{0866D1BB-35F0-EF33-4C23-022830E601E1}"/>
          </ac:spMkLst>
        </pc:spChg>
        <pc:spChg chg="add mod">
          <ac:chgData name="Romi Verschoor" userId="db379b68-79e0-4461-b420-f60a7e269292" providerId="ADAL" clId="{A7DC3BB4-BE40-4A58-A429-3F3CE5D81E5F}" dt="2025-02-05T10:47:52.938" v="340" actId="20577"/>
          <ac:spMkLst>
            <pc:docMk/>
            <pc:sldMk cId="1821727183" sldId="344"/>
            <ac:spMk id="6" creationId="{96F862E5-1967-15BB-D778-13F0E315EE67}"/>
          </ac:spMkLst>
        </pc:spChg>
        <pc:spChg chg="add del mod">
          <ac:chgData name="Romi Verschoor" userId="db379b68-79e0-4461-b420-f60a7e269292" providerId="ADAL" clId="{A7DC3BB4-BE40-4A58-A429-3F3CE5D81E5F}" dt="2025-02-05T10:47:59.273" v="342" actId="478"/>
          <ac:spMkLst>
            <pc:docMk/>
            <pc:sldMk cId="1821727183" sldId="344"/>
            <ac:spMk id="8" creationId="{8EB91938-06D1-54FD-D44B-EFE4DDCA0CDE}"/>
          </ac:spMkLst>
        </pc:spChg>
        <pc:picChg chg="mod">
          <ac:chgData name="Romi Verschoor" userId="db379b68-79e0-4461-b420-f60a7e269292" providerId="ADAL" clId="{A7DC3BB4-BE40-4A58-A429-3F3CE5D81E5F}" dt="2025-02-05T10:48:09.453" v="345" actId="1076"/>
          <ac:picMkLst>
            <pc:docMk/>
            <pc:sldMk cId="1821727183" sldId="344"/>
            <ac:picMk id="5" creationId="{34E9B82F-8453-D440-F38B-A57932A5FCAE}"/>
          </ac:picMkLst>
        </pc:picChg>
        <pc:picChg chg="del">
          <ac:chgData name="Romi Verschoor" userId="db379b68-79e0-4461-b420-f60a7e269292" providerId="ADAL" clId="{A7DC3BB4-BE40-4A58-A429-3F3CE5D81E5F}" dt="2025-02-05T10:47:38.528" v="239" actId="478"/>
          <ac:picMkLst>
            <pc:docMk/>
            <pc:sldMk cId="1821727183" sldId="344"/>
            <ac:picMk id="13" creationId="{94BF026A-A7BA-FCF2-5F29-EB816D218077}"/>
          </ac:picMkLst>
        </pc:picChg>
      </pc:sldChg>
      <pc:sldChg chg="addSp delSp modSp add mod ord">
        <pc:chgData name="Romi Verschoor" userId="db379b68-79e0-4461-b420-f60a7e269292" providerId="ADAL" clId="{A7DC3BB4-BE40-4A58-A429-3F3CE5D81E5F}" dt="2025-02-05T12:11:15.219" v="746" actId="113"/>
        <pc:sldMkLst>
          <pc:docMk/>
          <pc:sldMk cId="2320297307" sldId="345"/>
        </pc:sldMkLst>
        <pc:spChg chg="mod">
          <ac:chgData name="Romi Verschoor" userId="db379b68-79e0-4461-b420-f60a7e269292" providerId="ADAL" clId="{A7DC3BB4-BE40-4A58-A429-3F3CE5D81E5F}" dt="2025-02-05T11:00:16.137" v="498" actId="20577"/>
          <ac:spMkLst>
            <pc:docMk/>
            <pc:sldMk cId="2320297307" sldId="345"/>
            <ac:spMk id="2" creationId="{5EBBE2EE-7842-280C-F38B-7135A48D197C}"/>
          </ac:spMkLst>
        </pc:spChg>
        <pc:spChg chg="mod">
          <ac:chgData name="Romi Verschoor" userId="db379b68-79e0-4461-b420-f60a7e269292" providerId="ADAL" clId="{A7DC3BB4-BE40-4A58-A429-3F3CE5D81E5F}" dt="2025-02-05T12:11:15.219" v="746" actId="113"/>
          <ac:spMkLst>
            <pc:docMk/>
            <pc:sldMk cId="2320297307" sldId="345"/>
            <ac:spMk id="6" creationId="{96F862E5-1967-15BB-D778-13F0E315EE67}"/>
          </ac:spMkLst>
        </pc:spChg>
        <pc:picChg chg="add mod">
          <ac:chgData name="Romi Verschoor" userId="db379b68-79e0-4461-b420-f60a7e269292" providerId="ADAL" clId="{A7DC3BB4-BE40-4A58-A429-3F3CE5D81E5F}" dt="2025-02-05T11:00:46.800" v="542"/>
          <ac:picMkLst>
            <pc:docMk/>
            <pc:sldMk cId="2320297307" sldId="345"/>
            <ac:picMk id="3" creationId="{43D1660C-2179-660B-AC63-2EDE5DD31762}"/>
          </ac:picMkLst>
        </pc:picChg>
        <pc:picChg chg="del">
          <ac:chgData name="Romi Verschoor" userId="db379b68-79e0-4461-b420-f60a7e269292" providerId="ADAL" clId="{A7DC3BB4-BE40-4A58-A429-3F3CE5D81E5F}" dt="2025-02-05T11:00:35.673" v="539" actId="478"/>
          <ac:picMkLst>
            <pc:docMk/>
            <pc:sldMk cId="2320297307" sldId="345"/>
            <ac:picMk id="5" creationId="{34E9B82F-8453-D440-F38B-A57932A5FCAE}"/>
          </ac:picMkLst>
        </pc:picChg>
        <pc:picChg chg="add del">
          <ac:chgData name="Romi Verschoor" userId="db379b68-79e0-4461-b420-f60a7e269292" providerId="ADAL" clId="{A7DC3BB4-BE40-4A58-A429-3F3CE5D81E5F}" dt="2025-02-05T11:00:41.883" v="541" actId="478"/>
          <ac:picMkLst>
            <pc:docMk/>
            <pc:sldMk cId="2320297307" sldId="345"/>
            <ac:picMk id="11266" creationId="{90F581A8-DA04-30FA-2772-2BBD8C0E0CA0}"/>
          </ac:picMkLst>
        </pc:picChg>
      </pc:sldChg>
    </pc:docChg>
  </pc:docChgLst>
  <pc:docChgLst>
    <pc:chgData name="Romi Verschoor" userId="db379b68-79e0-4461-b420-f60a7e269292" providerId="ADAL" clId="{5505DA0E-649F-4334-BAD1-ECA36263D836}"/>
    <pc:docChg chg="custSel addSld delSld modSld sldOrd delMainMaster">
      <pc:chgData name="Romi Verschoor" userId="db379b68-79e0-4461-b420-f60a7e269292" providerId="ADAL" clId="{5505DA0E-649F-4334-BAD1-ECA36263D836}" dt="2025-02-06T12:45:25.105" v="117" actId="20577"/>
      <pc:docMkLst>
        <pc:docMk/>
      </pc:docMkLst>
      <pc:sldChg chg="addSp delSp modSp mod modClrScheme chgLayout">
        <pc:chgData name="Romi Verschoor" userId="db379b68-79e0-4461-b420-f60a7e269292" providerId="ADAL" clId="{5505DA0E-649F-4334-BAD1-ECA36263D836}" dt="2025-02-06T12:38:56.239" v="23" actId="1076"/>
        <pc:sldMkLst>
          <pc:docMk/>
          <pc:sldMk cId="806140787" sldId="307"/>
        </pc:sldMkLst>
        <pc:spChg chg="add del mod ord">
          <ac:chgData name="Romi Verschoor" userId="db379b68-79e0-4461-b420-f60a7e269292" providerId="ADAL" clId="{5505DA0E-649F-4334-BAD1-ECA36263D836}" dt="2025-02-06T12:38:50.423" v="19" actId="931"/>
          <ac:spMkLst>
            <pc:docMk/>
            <pc:sldMk cId="806140787" sldId="307"/>
            <ac:spMk id="2" creationId="{444323AD-566D-7A49-D7CD-8DA7F09BEC0C}"/>
          </ac:spMkLst>
        </pc:spChg>
        <pc:spChg chg="mod ord">
          <ac:chgData name="Romi Verschoor" userId="db379b68-79e0-4461-b420-f60a7e269292" providerId="ADAL" clId="{5505DA0E-649F-4334-BAD1-ECA36263D836}" dt="2025-02-06T12:38:39.806" v="17" actId="700"/>
          <ac:spMkLst>
            <pc:docMk/>
            <pc:sldMk cId="806140787" sldId="307"/>
            <ac:spMk id="3" creationId="{18BB759A-122F-6016-F7D0-461488742023}"/>
          </ac:spMkLst>
        </pc:spChg>
        <pc:spChg chg="add del mod ord">
          <ac:chgData name="Romi Verschoor" userId="db379b68-79e0-4461-b420-f60a7e269292" providerId="ADAL" clId="{5505DA0E-649F-4334-BAD1-ECA36263D836}" dt="2025-02-06T12:38:42.033" v="18" actId="478"/>
          <ac:spMkLst>
            <pc:docMk/>
            <pc:sldMk cId="806140787" sldId="307"/>
            <ac:spMk id="4" creationId="{4C1F032E-64C0-96FA-C5F6-C79E2F2C792C}"/>
          </ac:spMkLst>
        </pc:spChg>
        <pc:spChg chg="mod ord">
          <ac:chgData name="Romi Verschoor" userId="db379b68-79e0-4461-b420-f60a7e269292" providerId="ADAL" clId="{5505DA0E-649F-4334-BAD1-ECA36263D836}" dt="2025-02-06T12:38:39.806" v="17" actId="700"/>
          <ac:spMkLst>
            <pc:docMk/>
            <pc:sldMk cId="806140787" sldId="307"/>
            <ac:spMk id="10" creationId="{C0DD925E-EF90-FCEA-3FAF-C26BB2CF8C76}"/>
          </ac:spMkLst>
        </pc:spChg>
        <pc:picChg chg="add mod">
          <ac:chgData name="Romi Verschoor" userId="db379b68-79e0-4461-b420-f60a7e269292" providerId="ADAL" clId="{5505DA0E-649F-4334-BAD1-ECA36263D836}" dt="2025-02-06T12:38:56.239" v="23" actId="1076"/>
          <ac:picMkLst>
            <pc:docMk/>
            <pc:sldMk cId="806140787" sldId="307"/>
            <ac:picMk id="6" creationId="{42D5A2D5-9B7C-04A8-707D-22DFFD1C8134}"/>
          </ac:picMkLst>
        </pc:picChg>
      </pc:sldChg>
      <pc:sldChg chg="del">
        <pc:chgData name="Romi Verschoor" userId="db379b68-79e0-4461-b420-f60a7e269292" providerId="ADAL" clId="{5505DA0E-649F-4334-BAD1-ECA36263D836}" dt="2025-02-06T12:38:21.091" v="3" actId="47"/>
        <pc:sldMkLst>
          <pc:docMk/>
          <pc:sldMk cId="3555445782" sldId="315"/>
        </pc:sldMkLst>
      </pc:sldChg>
      <pc:sldChg chg="modSp mod ord modClrScheme chgLayout">
        <pc:chgData name="Romi Verschoor" userId="db379b68-79e0-4461-b420-f60a7e269292" providerId="ADAL" clId="{5505DA0E-649F-4334-BAD1-ECA36263D836}" dt="2025-02-06T12:39:47.336" v="34"/>
        <pc:sldMkLst>
          <pc:docMk/>
          <pc:sldMk cId="1224030841" sldId="325"/>
        </pc:sldMkLst>
        <pc:spChg chg="mod ord">
          <ac:chgData name="Romi Verschoor" userId="db379b68-79e0-4461-b420-f60a7e269292" providerId="ADAL" clId="{5505DA0E-649F-4334-BAD1-ECA36263D836}" dt="2025-02-06T12:39:30.228" v="32" actId="700"/>
          <ac:spMkLst>
            <pc:docMk/>
            <pc:sldMk cId="1224030841" sldId="325"/>
            <ac:spMk id="2" creationId="{57B97AA2-373E-46CB-98BD-2866AE277E9C}"/>
          </ac:spMkLst>
        </pc:spChg>
        <pc:spChg chg="mod ord">
          <ac:chgData name="Romi Verschoor" userId="db379b68-79e0-4461-b420-f60a7e269292" providerId="ADAL" clId="{5505DA0E-649F-4334-BAD1-ECA36263D836}" dt="2025-02-06T12:39:30.228" v="32" actId="700"/>
          <ac:spMkLst>
            <pc:docMk/>
            <pc:sldMk cId="1224030841" sldId="325"/>
            <ac:spMk id="3" creationId="{308FA784-A74D-9C08-36A1-A7383DA2D1C2}"/>
          </ac:spMkLst>
        </pc:spChg>
      </pc:sldChg>
      <pc:sldChg chg="addSp delSp modSp mod modClrScheme chgLayout">
        <pc:chgData name="Romi Verschoor" userId="db379b68-79e0-4461-b420-f60a7e269292" providerId="ADAL" clId="{5505DA0E-649F-4334-BAD1-ECA36263D836}" dt="2025-02-06T12:39:09.237" v="26" actId="478"/>
        <pc:sldMkLst>
          <pc:docMk/>
          <pc:sldMk cId="3173393848" sldId="335"/>
        </pc:sldMkLst>
        <pc:spChg chg="add del mod ord">
          <ac:chgData name="Romi Verschoor" userId="db379b68-79e0-4461-b420-f60a7e269292" providerId="ADAL" clId="{5505DA0E-649F-4334-BAD1-ECA36263D836}" dt="2025-02-06T12:39:07.723" v="25" actId="478"/>
          <ac:spMkLst>
            <pc:docMk/>
            <pc:sldMk cId="3173393848" sldId="335"/>
            <ac:spMk id="2" creationId="{9945E385-8E94-275B-A57E-DBC4999A8270}"/>
          </ac:spMkLst>
        </pc:spChg>
        <pc:spChg chg="add del mod ord">
          <ac:chgData name="Romi Verschoor" userId="db379b68-79e0-4461-b420-f60a7e269292" providerId="ADAL" clId="{5505DA0E-649F-4334-BAD1-ECA36263D836}" dt="2025-02-06T12:39:09.237" v="26" actId="478"/>
          <ac:spMkLst>
            <pc:docMk/>
            <pc:sldMk cId="3173393848" sldId="335"/>
            <ac:spMk id="3" creationId="{B761E9DC-17C3-099C-F467-DF6EAB6ABF23}"/>
          </ac:spMkLst>
        </pc:spChg>
      </pc:sldChg>
      <pc:sldChg chg="addSp delSp modSp mod modClrScheme chgLayout">
        <pc:chgData name="Romi Verschoor" userId="db379b68-79e0-4461-b420-f60a7e269292" providerId="ADAL" clId="{5505DA0E-649F-4334-BAD1-ECA36263D836}" dt="2025-02-06T12:42:48.094" v="90" actId="478"/>
        <pc:sldMkLst>
          <pc:docMk/>
          <pc:sldMk cId="727796944" sldId="336"/>
        </pc:sldMkLst>
        <pc:spChg chg="mod ord">
          <ac:chgData name="Romi Verschoor" userId="db379b68-79e0-4461-b420-f60a7e269292" providerId="ADAL" clId="{5505DA0E-649F-4334-BAD1-ECA36263D836}" dt="2025-02-06T12:42:45.320" v="89" actId="700"/>
          <ac:spMkLst>
            <pc:docMk/>
            <pc:sldMk cId="727796944" sldId="336"/>
            <ac:spMk id="2" creationId="{918AC4C6-41D0-8A3B-6D40-507FE2896FF9}"/>
          </ac:spMkLst>
        </pc:spChg>
        <pc:spChg chg="add del mod ord">
          <ac:chgData name="Romi Verschoor" userId="db379b68-79e0-4461-b420-f60a7e269292" providerId="ADAL" clId="{5505DA0E-649F-4334-BAD1-ECA36263D836}" dt="2025-02-06T12:42:48.094" v="90" actId="478"/>
          <ac:spMkLst>
            <pc:docMk/>
            <pc:sldMk cId="727796944" sldId="336"/>
            <ac:spMk id="3" creationId="{6E564FAC-5E2C-6319-16DE-8D9BBF2838E1}"/>
          </ac:spMkLst>
        </pc:spChg>
      </pc:sldChg>
      <pc:sldChg chg="addSp delSp modSp mod modClrScheme chgLayout">
        <pc:chgData name="Romi Verschoor" userId="db379b68-79e0-4461-b420-f60a7e269292" providerId="ADAL" clId="{5505DA0E-649F-4334-BAD1-ECA36263D836}" dt="2025-02-06T12:39:26.431" v="31" actId="1076"/>
        <pc:sldMkLst>
          <pc:docMk/>
          <pc:sldMk cId="3644367336" sldId="337"/>
        </pc:sldMkLst>
        <pc:spChg chg="mod ord">
          <ac:chgData name="Romi Verschoor" userId="db379b68-79e0-4461-b420-f60a7e269292" providerId="ADAL" clId="{5505DA0E-649F-4334-BAD1-ECA36263D836}" dt="2025-02-06T12:39:14.992" v="27" actId="700"/>
          <ac:spMkLst>
            <pc:docMk/>
            <pc:sldMk cId="3644367336" sldId="337"/>
            <ac:spMk id="2" creationId="{5BA8CC10-BE45-D2E2-D501-0F8C86AAB580}"/>
          </ac:spMkLst>
        </pc:spChg>
        <pc:spChg chg="add del mod ord">
          <ac:chgData name="Romi Verschoor" userId="db379b68-79e0-4461-b420-f60a7e269292" providerId="ADAL" clId="{5505DA0E-649F-4334-BAD1-ECA36263D836}" dt="2025-02-06T12:39:25.658" v="30" actId="478"/>
          <ac:spMkLst>
            <pc:docMk/>
            <pc:sldMk cId="3644367336" sldId="337"/>
            <ac:spMk id="3" creationId="{F5FF005E-C228-9626-17E9-F111BA237635}"/>
          </ac:spMkLst>
        </pc:spChg>
        <pc:picChg chg="mod">
          <ac:chgData name="Romi Verschoor" userId="db379b68-79e0-4461-b420-f60a7e269292" providerId="ADAL" clId="{5505DA0E-649F-4334-BAD1-ECA36263D836}" dt="2025-02-06T12:39:26.431" v="31" actId="1076"/>
          <ac:picMkLst>
            <pc:docMk/>
            <pc:sldMk cId="3644367336" sldId="337"/>
            <ac:picMk id="197" creationId="{2F50A91C-EACB-218D-D1C4-92A67531FE82}"/>
          </ac:picMkLst>
        </pc:picChg>
      </pc:sldChg>
      <pc:sldChg chg="del">
        <pc:chgData name="Romi Verschoor" userId="db379b68-79e0-4461-b420-f60a7e269292" providerId="ADAL" clId="{5505DA0E-649F-4334-BAD1-ECA36263D836}" dt="2025-02-06T12:40:46.595" v="40" actId="47"/>
        <pc:sldMkLst>
          <pc:docMk/>
          <pc:sldMk cId="366443629" sldId="338"/>
        </pc:sldMkLst>
      </pc:sldChg>
      <pc:sldChg chg="del">
        <pc:chgData name="Romi Verschoor" userId="db379b68-79e0-4461-b420-f60a7e269292" providerId="ADAL" clId="{5505DA0E-649F-4334-BAD1-ECA36263D836}" dt="2025-02-06T12:40:14.565" v="35" actId="47"/>
        <pc:sldMkLst>
          <pc:docMk/>
          <pc:sldMk cId="197493218" sldId="343"/>
        </pc:sldMkLst>
      </pc:sldChg>
      <pc:sldChg chg="del">
        <pc:chgData name="Romi Verschoor" userId="db379b68-79e0-4461-b420-f60a7e269292" providerId="ADAL" clId="{5505DA0E-649F-4334-BAD1-ECA36263D836}" dt="2025-02-06T12:40:15.259" v="36" actId="47"/>
        <pc:sldMkLst>
          <pc:docMk/>
          <pc:sldMk cId="1821727183" sldId="344"/>
        </pc:sldMkLst>
      </pc:sldChg>
      <pc:sldChg chg="addSp delSp modSp mod modClrScheme chgLayout">
        <pc:chgData name="Romi Verschoor" userId="db379b68-79e0-4461-b420-f60a7e269292" providerId="ADAL" clId="{5505DA0E-649F-4334-BAD1-ECA36263D836}" dt="2025-02-06T12:45:25.105" v="117" actId="20577"/>
        <pc:sldMkLst>
          <pc:docMk/>
          <pc:sldMk cId="2320297307" sldId="345"/>
        </pc:sldMkLst>
        <pc:spChg chg="mod ord">
          <ac:chgData name="Romi Verschoor" userId="db379b68-79e0-4461-b420-f60a7e269292" providerId="ADAL" clId="{5505DA0E-649F-4334-BAD1-ECA36263D836}" dt="2025-02-06T12:42:38.789" v="87" actId="700"/>
          <ac:spMkLst>
            <pc:docMk/>
            <pc:sldMk cId="2320297307" sldId="345"/>
            <ac:spMk id="2" creationId="{5EBBE2EE-7842-280C-F38B-7135A48D197C}"/>
          </ac:spMkLst>
        </pc:spChg>
        <pc:spChg chg="add del mod">
          <ac:chgData name="Romi Verschoor" userId="db379b68-79e0-4461-b420-f60a7e269292" providerId="ADAL" clId="{5505DA0E-649F-4334-BAD1-ECA36263D836}" dt="2025-02-06T12:42:18.581" v="85" actId="478"/>
          <ac:spMkLst>
            <pc:docMk/>
            <pc:sldMk cId="2320297307" sldId="345"/>
            <ac:spMk id="4" creationId="{15D5B21E-6F95-F415-2A7E-5158D91ECCD4}"/>
          </ac:spMkLst>
        </pc:spChg>
        <pc:spChg chg="mod ord">
          <ac:chgData name="Romi Verschoor" userId="db379b68-79e0-4461-b420-f60a7e269292" providerId="ADAL" clId="{5505DA0E-649F-4334-BAD1-ECA36263D836}" dt="2025-02-06T12:45:25.105" v="117" actId="20577"/>
          <ac:spMkLst>
            <pc:docMk/>
            <pc:sldMk cId="2320297307" sldId="345"/>
            <ac:spMk id="6" creationId="{96F862E5-1967-15BB-D778-13F0E315EE67}"/>
          </ac:spMkLst>
        </pc:spChg>
        <pc:spChg chg="add del mod ord">
          <ac:chgData name="Romi Verschoor" userId="db379b68-79e0-4461-b420-f60a7e269292" providerId="ADAL" clId="{5505DA0E-649F-4334-BAD1-ECA36263D836}" dt="2025-02-06T12:42:41.735" v="88" actId="478"/>
          <ac:spMkLst>
            <pc:docMk/>
            <pc:sldMk cId="2320297307" sldId="345"/>
            <ac:spMk id="7" creationId="{799CD61B-9600-534E-E2C7-FE859C4C653B}"/>
          </ac:spMkLst>
        </pc:spChg>
        <pc:picChg chg="del">
          <ac:chgData name="Romi Verschoor" userId="db379b68-79e0-4461-b420-f60a7e269292" providerId="ADAL" clId="{5505DA0E-649F-4334-BAD1-ECA36263D836}" dt="2025-02-06T12:42:16.085" v="83" actId="478"/>
          <ac:picMkLst>
            <pc:docMk/>
            <pc:sldMk cId="2320297307" sldId="345"/>
            <ac:picMk id="3" creationId="{43D1660C-2179-660B-AC63-2EDE5DD31762}"/>
          </ac:picMkLst>
        </pc:picChg>
        <pc:picChg chg="add mod">
          <ac:chgData name="Romi Verschoor" userId="db379b68-79e0-4461-b420-f60a7e269292" providerId="ADAL" clId="{5505DA0E-649F-4334-BAD1-ECA36263D836}" dt="2025-02-06T12:42:21.059" v="86" actId="1076"/>
          <ac:picMkLst>
            <pc:docMk/>
            <pc:sldMk cId="2320297307" sldId="345"/>
            <ac:picMk id="5" creationId="{64394DD1-6D29-1E58-0BE8-B6793EE9AE5F}"/>
          </ac:picMkLst>
        </pc:picChg>
      </pc:sldChg>
      <pc:sldChg chg="modSp add del mod">
        <pc:chgData name="Romi Verschoor" userId="db379b68-79e0-4461-b420-f60a7e269292" providerId="ADAL" clId="{5505DA0E-649F-4334-BAD1-ECA36263D836}" dt="2025-02-06T12:38:26.885" v="16" actId="20577"/>
        <pc:sldMkLst>
          <pc:docMk/>
          <pc:sldMk cId="391093381" sldId="346"/>
        </pc:sldMkLst>
        <pc:spChg chg="mod">
          <ac:chgData name="Romi Verschoor" userId="db379b68-79e0-4461-b420-f60a7e269292" providerId="ADAL" clId="{5505DA0E-649F-4334-BAD1-ECA36263D836}" dt="2025-02-06T12:38:26.885" v="16" actId="20577"/>
          <ac:spMkLst>
            <pc:docMk/>
            <pc:sldMk cId="391093381" sldId="346"/>
            <ac:spMk id="2" creationId="{E57AF670-34A2-76A5-6EC5-0ECDCA8EEBFD}"/>
          </ac:spMkLst>
        </pc:spChg>
      </pc:sldChg>
      <pc:sldChg chg="addSp delSp modSp add del mod chgLayout">
        <pc:chgData name="Romi Verschoor" userId="db379b68-79e0-4461-b420-f60a7e269292" providerId="ADAL" clId="{5505DA0E-649F-4334-BAD1-ECA36263D836}" dt="2025-02-06T12:42:10.060" v="82" actId="47"/>
        <pc:sldMkLst>
          <pc:docMk/>
          <pc:sldMk cId="22889527" sldId="347"/>
        </pc:sldMkLst>
        <pc:spChg chg="mod ord">
          <ac:chgData name="Romi Verschoor" userId="db379b68-79e0-4461-b420-f60a7e269292" providerId="ADAL" clId="{5505DA0E-649F-4334-BAD1-ECA36263D836}" dt="2025-02-06T12:41:36.770" v="57" actId="700"/>
          <ac:spMkLst>
            <pc:docMk/>
            <pc:sldMk cId="22889527" sldId="347"/>
            <ac:spMk id="2" creationId="{57B97AA2-373E-46CB-98BD-2866AE277E9C}"/>
          </ac:spMkLst>
        </pc:spChg>
        <pc:spChg chg="add mod ord">
          <ac:chgData name="Romi Verschoor" userId="db379b68-79e0-4461-b420-f60a7e269292" providerId="ADAL" clId="{5505DA0E-649F-4334-BAD1-ECA36263D836}" dt="2025-02-06T12:41:42.034" v="80" actId="20577"/>
          <ac:spMkLst>
            <pc:docMk/>
            <pc:sldMk cId="22889527" sldId="347"/>
            <ac:spMk id="5" creationId="{8CD13A34-0772-81AA-252F-225F9C45600C}"/>
          </ac:spMkLst>
        </pc:spChg>
        <pc:picChg chg="add mod">
          <ac:chgData name="Romi Verschoor" userId="db379b68-79e0-4461-b420-f60a7e269292" providerId="ADAL" clId="{5505DA0E-649F-4334-BAD1-ECA36263D836}" dt="2025-02-06T12:41:46.169" v="81" actId="1076"/>
          <ac:picMkLst>
            <pc:docMk/>
            <pc:sldMk cId="22889527" sldId="347"/>
            <ac:picMk id="4" creationId="{842ECA82-EF1C-F48B-29CB-48C91EE91988}"/>
          </ac:picMkLst>
        </pc:picChg>
        <pc:picChg chg="del">
          <ac:chgData name="Romi Verschoor" userId="db379b68-79e0-4461-b420-f60a7e269292" providerId="ADAL" clId="{5505DA0E-649F-4334-BAD1-ECA36263D836}" dt="2025-02-06T12:41:04.729" v="51" actId="478"/>
          <ac:picMkLst>
            <pc:docMk/>
            <pc:sldMk cId="22889527" sldId="347"/>
            <ac:picMk id="13" creationId="{1D40F987-54DA-EFFC-F74F-55D6DC1F1DDF}"/>
          </ac:picMkLst>
        </pc:picChg>
        <pc:picChg chg="del">
          <ac:chgData name="Romi Verschoor" userId="db379b68-79e0-4461-b420-f60a7e269292" providerId="ADAL" clId="{5505DA0E-649F-4334-BAD1-ECA36263D836}" dt="2025-02-06T12:41:04.729" v="51" actId="478"/>
          <ac:picMkLst>
            <pc:docMk/>
            <pc:sldMk cId="22889527" sldId="347"/>
            <ac:picMk id="16" creationId="{68451587-51B8-3FD6-0588-36B5EC57D5C8}"/>
          </ac:picMkLst>
        </pc:picChg>
      </pc:sldChg>
      <pc:sldMasterChg chg="del delSldLayout">
        <pc:chgData name="Romi Verschoor" userId="db379b68-79e0-4461-b420-f60a7e269292" providerId="ADAL" clId="{5505DA0E-649F-4334-BAD1-ECA36263D836}" dt="2025-02-06T12:42:45.320" v="89" actId="700"/>
        <pc:sldMasterMkLst>
          <pc:docMk/>
          <pc:sldMasterMk cId="1342538840" sldId="2147483648"/>
        </pc:sldMasterMkLst>
        <pc:sldLayoutChg chg="del">
          <pc:chgData name="Romi Verschoor" userId="db379b68-79e0-4461-b420-f60a7e269292" providerId="ADAL" clId="{5505DA0E-649F-4334-BAD1-ECA36263D836}" dt="2025-02-06T12:42:45.320" v="89" actId="700"/>
          <pc:sldLayoutMkLst>
            <pc:docMk/>
            <pc:sldMasterMk cId="1342538840" sldId="2147483648"/>
            <pc:sldLayoutMk cId="2927438608" sldId="2147483660"/>
          </pc:sldLayoutMkLst>
        </pc:sldLayoutChg>
        <pc:sldLayoutChg chg="del">
          <pc:chgData name="Romi Verschoor" userId="db379b68-79e0-4461-b420-f60a7e269292" providerId="ADAL" clId="{5505DA0E-649F-4334-BAD1-ECA36263D836}" dt="2025-02-06T12:42:45.320" v="89" actId="700"/>
          <pc:sldLayoutMkLst>
            <pc:docMk/>
            <pc:sldMasterMk cId="1342538840" sldId="2147483648"/>
            <pc:sldLayoutMk cId="3395764851" sldId="2147483661"/>
          </pc:sldLayoutMkLst>
        </pc:sldLayoutChg>
        <pc:sldLayoutChg chg="del">
          <pc:chgData name="Romi Verschoor" userId="db379b68-79e0-4461-b420-f60a7e269292" providerId="ADAL" clId="{5505DA0E-649F-4334-BAD1-ECA36263D836}" dt="2025-02-06T12:42:45.320" v="89" actId="700"/>
          <pc:sldLayoutMkLst>
            <pc:docMk/>
            <pc:sldMasterMk cId="1342538840" sldId="2147483648"/>
            <pc:sldLayoutMk cId="3711325061" sldId="2147483662"/>
          </pc:sldLayoutMkLst>
        </pc:sldLayoutChg>
        <pc:sldLayoutChg chg="del">
          <pc:chgData name="Romi Verschoor" userId="db379b68-79e0-4461-b420-f60a7e269292" providerId="ADAL" clId="{5505DA0E-649F-4334-BAD1-ECA36263D836}" dt="2025-02-06T12:42:45.320" v="89" actId="700"/>
          <pc:sldLayoutMkLst>
            <pc:docMk/>
            <pc:sldMasterMk cId="1342538840" sldId="2147483648"/>
            <pc:sldLayoutMk cId="2197968726" sldId="2147483663"/>
          </pc:sldLayoutMkLst>
        </pc:sldLayoutChg>
        <pc:sldLayoutChg chg="del">
          <pc:chgData name="Romi Verschoor" userId="db379b68-79e0-4461-b420-f60a7e269292" providerId="ADAL" clId="{5505DA0E-649F-4334-BAD1-ECA36263D836}" dt="2025-02-06T12:42:45.320" v="89" actId="700"/>
          <pc:sldLayoutMkLst>
            <pc:docMk/>
            <pc:sldMasterMk cId="1342538840" sldId="2147483648"/>
            <pc:sldLayoutMk cId="1946577864" sldId="2147483665"/>
          </pc:sldLayoutMkLst>
        </pc:sldLayoutChg>
        <pc:sldLayoutChg chg="del">
          <pc:chgData name="Romi Verschoor" userId="db379b68-79e0-4461-b420-f60a7e269292" providerId="ADAL" clId="{5505DA0E-649F-4334-BAD1-ECA36263D836}" dt="2025-02-06T12:42:45.320" v="89" actId="700"/>
          <pc:sldLayoutMkLst>
            <pc:docMk/>
            <pc:sldMasterMk cId="1342538840" sldId="2147483648"/>
            <pc:sldLayoutMk cId="1223620857" sldId="2147483666"/>
          </pc:sldLayoutMkLst>
        </pc:sldLayoutChg>
        <pc:sldLayoutChg chg="del">
          <pc:chgData name="Romi Verschoor" userId="db379b68-79e0-4461-b420-f60a7e269292" providerId="ADAL" clId="{5505DA0E-649F-4334-BAD1-ECA36263D836}" dt="2025-02-06T12:42:45.320" v="89" actId="700"/>
          <pc:sldLayoutMkLst>
            <pc:docMk/>
            <pc:sldMasterMk cId="1342538840" sldId="2147483648"/>
            <pc:sldLayoutMk cId="1970893555" sldId="2147483668"/>
          </pc:sldLayoutMkLst>
        </pc:sldLayoutChg>
        <pc:sldLayoutChg chg="del">
          <pc:chgData name="Romi Verschoor" userId="db379b68-79e0-4461-b420-f60a7e269292" providerId="ADAL" clId="{5505DA0E-649F-4334-BAD1-ECA36263D836}" dt="2025-02-06T12:42:45.320" v="89" actId="700"/>
          <pc:sldLayoutMkLst>
            <pc:docMk/>
            <pc:sldMasterMk cId="1342538840" sldId="2147483648"/>
            <pc:sldLayoutMk cId="471364865" sldId="2147483669"/>
          </pc:sldLayoutMkLst>
        </pc:sldLayoutChg>
        <pc:sldLayoutChg chg="del">
          <pc:chgData name="Romi Verschoor" userId="db379b68-79e0-4461-b420-f60a7e269292" providerId="ADAL" clId="{5505DA0E-649F-4334-BAD1-ECA36263D836}" dt="2025-02-06T12:42:45.320" v="89" actId="700"/>
          <pc:sldLayoutMkLst>
            <pc:docMk/>
            <pc:sldMasterMk cId="1342538840" sldId="2147483648"/>
            <pc:sldLayoutMk cId="2195727144" sldId="2147483671"/>
          </pc:sldLayoutMkLst>
        </pc:sldLayoutChg>
        <pc:sldLayoutChg chg="del">
          <pc:chgData name="Romi Verschoor" userId="db379b68-79e0-4461-b420-f60a7e269292" providerId="ADAL" clId="{5505DA0E-649F-4334-BAD1-ECA36263D836}" dt="2025-02-06T12:42:45.320" v="89" actId="700"/>
          <pc:sldLayoutMkLst>
            <pc:docMk/>
            <pc:sldMasterMk cId="1342538840" sldId="2147483648"/>
            <pc:sldLayoutMk cId="901324319" sldId="2147483674"/>
          </pc:sldLayoutMkLst>
        </pc:sldLayoutChg>
        <pc:sldLayoutChg chg="del">
          <pc:chgData name="Romi Verschoor" userId="db379b68-79e0-4461-b420-f60a7e269292" providerId="ADAL" clId="{5505DA0E-649F-4334-BAD1-ECA36263D836}" dt="2025-02-06T12:42:45.320" v="89" actId="700"/>
          <pc:sldLayoutMkLst>
            <pc:docMk/>
            <pc:sldMasterMk cId="1342538840" sldId="2147483648"/>
            <pc:sldLayoutMk cId="2791713512" sldId="2147483675"/>
          </pc:sldLayoutMkLst>
        </pc:sldLayoutChg>
        <pc:sldLayoutChg chg="del">
          <pc:chgData name="Romi Verschoor" userId="db379b68-79e0-4461-b420-f60a7e269292" providerId="ADAL" clId="{5505DA0E-649F-4334-BAD1-ECA36263D836}" dt="2025-02-06T12:42:45.320" v="89" actId="700"/>
          <pc:sldLayoutMkLst>
            <pc:docMk/>
            <pc:sldMasterMk cId="1342538840" sldId="2147483648"/>
            <pc:sldLayoutMk cId="2908678861" sldId="2147483676"/>
          </pc:sldLayoutMkLst>
        </pc:sldLayoutChg>
        <pc:sldLayoutChg chg="del">
          <pc:chgData name="Romi Verschoor" userId="db379b68-79e0-4461-b420-f60a7e269292" providerId="ADAL" clId="{5505DA0E-649F-4334-BAD1-ECA36263D836}" dt="2025-02-06T12:42:45.320" v="89" actId="700"/>
          <pc:sldLayoutMkLst>
            <pc:docMk/>
            <pc:sldMasterMk cId="1342538840" sldId="2147483648"/>
            <pc:sldLayoutMk cId="3533840017" sldId="2147483677"/>
          </pc:sldLayoutMkLst>
        </pc:sldLayoutChg>
        <pc:sldLayoutChg chg="del">
          <pc:chgData name="Romi Verschoor" userId="db379b68-79e0-4461-b420-f60a7e269292" providerId="ADAL" clId="{5505DA0E-649F-4334-BAD1-ECA36263D836}" dt="2025-02-06T12:42:45.320" v="89" actId="700"/>
          <pc:sldLayoutMkLst>
            <pc:docMk/>
            <pc:sldMasterMk cId="1342538840" sldId="2147483648"/>
            <pc:sldLayoutMk cId="3412559453" sldId="2147483678"/>
          </pc:sldLayoutMkLst>
        </pc:sldLayoutChg>
        <pc:sldLayoutChg chg="del">
          <pc:chgData name="Romi Verschoor" userId="db379b68-79e0-4461-b420-f60a7e269292" providerId="ADAL" clId="{5505DA0E-649F-4334-BAD1-ECA36263D836}" dt="2025-02-06T12:42:45.320" v="89" actId="700"/>
          <pc:sldLayoutMkLst>
            <pc:docMk/>
            <pc:sldMasterMk cId="1342538840" sldId="2147483648"/>
            <pc:sldLayoutMk cId="4163935386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78E7D-C25B-4F19-8944-717CF67B061A}" type="datetimeFigureOut">
              <a:rPr lang="nl-NL" smtClean="0"/>
              <a:t>6-2-2025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F3586-C69F-4034-8280-9C8246BB55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7801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inaasappel, geel, Beige, perzik&#10;&#10;Door AI gegenereerde inhoud is mogelijk onjuist.">
            <a:extLst>
              <a:ext uri="{FF2B5EF4-FFF2-40B4-BE49-F238E27FC236}">
                <a16:creationId xmlns:a16="http://schemas.microsoft.com/office/drawing/2014/main" id="{40DDE355-60CD-34FB-D139-AEA7F17BC6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2375" y="1"/>
            <a:ext cx="1234437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858E05F-8E57-2E0F-2E48-32B6C70B0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320" y="549275"/>
            <a:ext cx="11087817" cy="3082445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nl-NL" dirty="0"/>
              <a:t>Titel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BFFA4632-A0B2-D767-A69A-70B977ABA081}"/>
              </a:ext>
            </a:extLst>
          </p:cNvPr>
          <p:cNvCxnSpPr/>
          <p:nvPr userDrawn="1"/>
        </p:nvCxnSpPr>
        <p:spPr>
          <a:xfrm>
            <a:off x="0" y="6443913"/>
            <a:ext cx="12192000" cy="0"/>
          </a:xfrm>
          <a:prstGeom prst="line">
            <a:avLst/>
          </a:prstGeom>
          <a:ln>
            <a:solidFill>
              <a:srgbClr val="084F6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pic>
        <p:nvPicPr>
          <p:cNvPr id="5" name="Afbeelding 4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F5359B5C-EDFE-3AC3-E91A-80C4929DF4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1373" y="6237782"/>
            <a:ext cx="2333254" cy="412262"/>
          </a:xfrm>
          <a:prstGeom prst="rect">
            <a:avLst/>
          </a:prstGeom>
          <a:ln>
            <a:solidFill>
              <a:srgbClr val="084F6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D946ABC-461F-5E7D-253E-BBEDB39F204B}"/>
              </a:ext>
            </a:extLst>
          </p:cNvPr>
          <p:cNvSpPr txBox="1"/>
          <p:nvPr userDrawn="1"/>
        </p:nvSpPr>
        <p:spPr>
          <a:xfrm>
            <a:off x="9996462" y="-173276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Titel blauw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C570DF5-86BB-98CE-BC83-BD96553820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320" y="3837851"/>
            <a:ext cx="11178605" cy="914400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1253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ders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kaders geel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72759659-4580-BFD4-E88F-DC4A142A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3556"/>
            <a:ext cx="11090275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6628213E-9898-F463-2CFC-434C76B3C54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5387" y="1825200"/>
            <a:ext cx="5365750" cy="3621600"/>
          </a:xfrm>
          <a:noFill/>
        </p:spPr>
        <p:txBody>
          <a:bodyPr lIns="180000" tIns="180000" rIns="180000" bIns="180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823C03AE-63C8-534A-315B-F78BA9E9183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0863" y="1825200"/>
            <a:ext cx="5365750" cy="3621600"/>
          </a:xfrm>
          <a:noFill/>
        </p:spPr>
        <p:txBody>
          <a:bodyPr lIns="180000" tIns="180000" rIns="180000" bIns="180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065B4FE1-B243-D23D-358C-8AAC22513F3E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9721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eel vlak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85AAC65-3EC7-F498-6922-37736569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1825624"/>
            <a:ext cx="8841600" cy="3621600"/>
          </a:xfrm>
        </p:spPr>
        <p:txBody>
          <a:bodyPr lIns="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8841600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+ geel vlak smal</a:t>
            </a:r>
          </a:p>
        </p:txBody>
      </p:sp>
    </p:spTree>
    <p:extLst>
      <p:ext uri="{BB962C8B-B14F-4D97-AF65-F5344CB8AC3E}">
        <p14:creationId xmlns:p14="http://schemas.microsoft.com/office/powerpoint/2010/main" val="4577648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eel vlak br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85AAC65-3EC7-F498-6922-37736569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5365750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+ geel vlak breed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BB2DB4BA-9715-E72D-BAF5-945273976BD4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6852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8709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Quote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842" y="549275"/>
            <a:ext cx="11094296" cy="4895850"/>
          </a:xfrm>
        </p:spPr>
        <p:txBody>
          <a:bodyPr anchor="ctr" anchorCtr="0"/>
          <a:lstStyle>
            <a:lvl1pPr algn="ctr">
              <a:defRPr i="1" baseline="0">
                <a:solidFill>
                  <a:srgbClr val="084F6A"/>
                </a:solidFill>
              </a:defRPr>
            </a:lvl1pPr>
          </a:lstStyle>
          <a:p>
            <a:r>
              <a:rPr lang="nl-NL" dirty="0"/>
              <a:t>‘Klik om stijl te bewerken’</a:t>
            </a:r>
          </a:p>
        </p:txBody>
      </p:sp>
    </p:spTree>
    <p:extLst>
      <p:ext uri="{BB962C8B-B14F-4D97-AF65-F5344CB8AC3E}">
        <p14:creationId xmlns:p14="http://schemas.microsoft.com/office/powerpoint/2010/main" val="3940753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Grafiek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2596BF1-A76A-963C-71D5-5374EC15D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5365750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C92A42E9-4E3F-4101-51A3-3B236A8C5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0882A832-B3B5-AB24-2B9D-2F7741941006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507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20317CB-1016-225A-C0D6-96DF71BFFC72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 err="1">
                <a:solidFill>
                  <a:schemeClr val="tx1"/>
                </a:solidFill>
                <a:latin typeface="Source Sans Pro" panose="020B0503030403020204" pitchFamily="34" charset="77"/>
              </a:rPr>
              <a:t>Einddia</a:t>
            </a:r>
            <a:endParaRPr lang="nl-NL" sz="8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  <p:pic>
        <p:nvPicPr>
          <p:cNvPr id="6" name="Afbeelding 5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E8BAEE3A-956A-B538-FDF0-1202E1D8DD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3336" y="1644977"/>
            <a:ext cx="10687102" cy="1888301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95122A6-C703-6745-AA6B-E302DD686E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9731" y="5808072"/>
            <a:ext cx="7831406" cy="500653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i="0" baseline="0">
                <a:solidFill>
                  <a:srgbClr val="084F6A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Gepubliceerd onder CC-BY 4.0-licentie</a:t>
            </a:r>
          </a:p>
        </p:txBody>
      </p:sp>
    </p:spTree>
    <p:extLst>
      <p:ext uri="{BB962C8B-B14F-4D97-AF65-F5344CB8AC3E}">
        <p14:creationId xmlns:p14="http://schemas.microsoft.com/office/powerpoint/2010/main" val="3274604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20317CB-1016-225A-C0D6-96DF71BFFC72}"/>
              </a:ext>
            </a:extLst>
          </p:cNvPr>
          <p:cNvSpPr txBox="1"/>
          <p:nvPr userDrawn="1"/>
        </p:nvSpPr>
        <p:spPr>
          <a:xfrm>
            <a:off x="9996462" y="-173276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Titel geel</a:t>
            </a:r>
          </a:p>
        </p:txBody>
      </p:sp>
      <p:pic>
        <p:nvPicPr>
          <p:cNvPr id="2" name="Afbeelding 1" descr="Afbeelding met water, blauw, schermopname, Turquoise&#10;&#10;Door AI gegenereerde inhoud is mogelijk onjuist.">
            <a:extLst>
              <a:ext uri="{FF2B5EF4-FFF2-40B4-BE49-F238E27FC236}">
                <a16:creationId xmlns:a16="http://schemas.microsoft.com/office/drawing/2014/main" id="{7AA4F421-43BC-91F8-40A6-523732995C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28BB0A1B-AEE4-9978-C54A-3E5D2B1E7CE5}"/>
              </a:ext>
            </a:extLst>
          </p:cNvPr>
          <p:cNvCxnSpPr/>
          <p:nvPr userDrawn="1"/>
        </p:nvCxnSpPr>
        <p:spPr>
          <a:xfrm>
            <a:off x="0" y="6443913"/>
            <a:ext cx="121920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Afbeelding 12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A48AF32C-8A2B-B553-6C4F-F44B4E3C5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1373" y="6237782"/>
            <a:ext cx="2333254" cy="41226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3" name="Afbeelding 2" descr="Afbeelding met sinaasappel, geel, Beige, perzik&#10;&#10;Door AI gegenereerde inhoud is mogelijk onjuist.">
            <a:extLst>
              <a:ext uri="{FF2B5EF4-FFF2-40B4-BE49-F238E27FC236}">
                <a16:creationId xmlns:a16="http://schemas.microsoft.com/office/drawing/2014/main" id="{73512028-4C06-DFB2-B2FE-9FD9AAFE84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2375" y="1"/>
            <a:ext cx="123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78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2">
          <p15:clr>
            <a:srgbClr val="547EBF"/>
          </p15:clr>
        </p15:guide>
        <p15:guide id="2" orient="horz" pos="3770">
          <p15:clr>
            <a:srgbClr val="547EBF"/>
          </p15:clr>
        </p15:guide>
        <p15:guide id="3" orient="horz" pos="1026">
          <p15:clr>
            <a:srgbClr val="547EB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Probleem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29BBF54B-51BA-2CBF-9CFB-9C2755754E9D}"/>
              </a:ext>
            </a:extLst>
          </p:cNvPr>
          <p:cNvCxnSpPr>
            <a:cxnSpLocks/>
          </p:cNvCxnSpPr>
          <p:nvPr userDrawn="1"/>
        </p:nvCxnSpPr>
        <p:spPr>
          <a:xfrm>
            <a:off x="357466" y="543464"/>
            <a:ext cx="11610" cy="5900893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itel 1">
            <a:extLst>
              <a:ext uri="{FF2B5EF4-FFF2-40B4-BE49-F238E27FC236}">
                <a16:creationId xmlns:a16="http://schemas.microsoft.com/office/drawing/2014/main" id="{1054ABDF-D331-2DDE-0B28-48C04664FA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43556"/>
            <a:ext cx="11090275" cy="960780"/>
          </a:xfrm>
        </p:spPr>
        <p:txBody>
          <a:bodyPr wrap="square" lIns="0"/>
          <a:lstStyle>
            <a:lvl1pPr>
              <a:defRPr/>
            </a:lvl1pPr>
          </a:lstStyle>
          <a:p>
            <a:r>
              <a:rPr lang="nl-NL" dirty="0"/>
              <a:t>Het probleem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EBA97156-6B93-BF96-5CFC-835D19CA4E82}"/>
              </a:ext>
            </a:extLst>
          </p:cNvPr>
          <p:cNvCxnSpPr>
            <a:cxnSpLocks/>
          </p:cNvCxnSpPr>
          <p:nvPr userDrawn="1"/>
        </p:nvCxnSpPr>
        <p:spPr>
          <a:xfrm>
            <a:off x="5629564" y="2072619"/>
            <a:ext cx="11610" cy="3260693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86C294B5-3BD4-E491-2A58-705987E4DFB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43393" y="1892166"/>
            <a:ext cx="5297745" cy="3621600"/>
          </a:xfrm>
          <a:noFill/>
        </p:spPr>
        <p:txBody>
          <a:bodyPr lIns="180000" tIns="180000" rIns="180000" bIns="180000"/>
          <a:lstStyle>
            <a:lvl1pPr marL="0" indent="0">
              <a:buNone/>
              <a:defRPr sz="18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7196E56-1979-1FCF-7035-7528CB7BBA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0863" y="1892166"/>
            <a:ext cx="4584700" cy="4551497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195857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Afbeelding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29BBF54B-51BA-2CBF-9CFB-9C2755754E9D}"/>
              </a:ext>
            </a:extLst>
          </p:cNvPr>
          <p:cNvCxnSpPr>
            <a:cxnSpLocks/>
          </p:cNvCxnSpPr>
          <p:nvPr userDrawn="1"/>
        </p:nvCxnSpPr>
        <p:spPr>
          <a:xfrm>
            <a:off x="357466" y="543464"/>
            <a:ext cx="11610" cy="5900893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el 1">
            <a:extLst>
              <a:ext uri="{FF2B5EF4-FFF2-40B4-BE49-F238E27FC236}">
                <a16:creationId xmlns:a16="http://schemas.microsoft.com/office/drawing/2014/main" id="{49683368-31ED-BCC5-D94B-9C5725F2F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11090275" cy="960780"/>
          </a:xfrm>
        </p:spPr>
        <p:txBody>
          <a:bodyPr wrap="square" lIns="0"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1DA76929-EE35-035F-07BA-42521B34B3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0863" y="1745908"/>
            <a:ext cx="7477346" cy="467588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752298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1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11090275" cy="960780"/>
          </a:xfrm>
        </p:spPr>
        <p:txBody>
          <a:bodyPr wrap="square" lIns="0"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11090275" cy="3621600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1 </a:t>
            </a:r>
            <a:r>
              <a:rPr lang="nl-NL" sz="800" baseline="0" dirty="0" err="1">
                <a:solidFill>
                  <a:schemeClr val="tx1"/>
                </a:solidFill>
                <a:latin typeface="Source Sans Pro" panose="020B0503030403020204" pitchFamily="34" charset="77"/>
              </a:rPr>
              <a:t>koloms</a:t>
            </a:r>
            <a:endParaRPr lang="nl-NL" sz="8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75630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- kader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058" y="2524363"/>
            <a:ext cx="5365750" cy="3621600"/>
          </a:xfrm>
        </p:spPr>
        <p:txBody>
          <a:bodyPr lIns="0" tIns="180000" rIns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– kader blauw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8C4C470-7268-CFD7-3424-DC7CF0828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275388" y="2276475"/>
            <a:ext cx="1423985" cy="2748371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8C24ECA-3827-DCDF-DCE0-B0F4DCB791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4382" y="2524363"/>
            <a:ext cx="5365750" cy="3621600"/>
          </a:xfrm>
          <a:noFill/>
        </p:spPr>
        <p:txBody>
          <a:bodyPr lIns="180000" tIns="180000" rIns="180000" bIns="18000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6B0DEA-DDC3-5E8C-3B90-9F12F5960154}"/>
              </a:ext>
            </a:extLst>
          </p:cNvPr>
          <p:cNvCxnSpPr>
            <a:cxnSpLocks/>
          </p:cNvCxnSpPr>
          <p:nvPr userDrawn="1"/>
        </p:nvCxnSpPr>
        <p:spPr>
          <a:xfrm>
            <a:off x="6086790" y="1457864"/>
            <a:ext cx="12615" cy="4986069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A70EFA8-DB62-E849-D374-7A3E8B17D4CF}"/>
              </a:ext>
            </a:extLst>
          </p:cNvPr>
          <p:cNvCxnSpPr>
            <a:cxnSpLocks/>
          </p:cNvCxnSpPr>
          <p:nvPr userDrawn="1"/>
        </p:nvCxnSpPr>
        <p:spPr>
          <a:xfrm>
            <a:off x="357466" y="1356145"/>
            <a:ext cx="11610" cy="5088212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7C90B93C-E48C-1AF5-3860-CC9FB08C7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1903" y="1356144"/>
            <a:ext cx="5232400" cy="827088"/>
          </a:xfr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D3885703-CD06-255C-A5BF-1408B2A7A5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4382" y="1362645"/>
            <a:ext cx="5232400" cy="827088"/>
          </a:xfr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20695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kader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3556"/>
            <a:ext cx="11090275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tIns="18000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– kader blauw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8C4C470-7268-CFD7-3424-DC7CF0828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275388" y="2276475"/>
            <a:ext cx="1423985" cy="2748371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8C24ECA-3827-DCDF-DCE0-B0F4DCB791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5387" y="1839860"/>
            <a:ext cx="5365750" cy="3621600"/>
          </a:xfrm>
          <a:noFill/>
        </p:spPr>
        <p:txBody>
          <a:bodyPr lIns="180000" tIns="180000" rIns="180000" bIns="18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6B0DEA-DDC3-5E8C-3B90-9F12F5960154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07948"/>
            <a:ext cx="1005" cy="463598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A70EFA8-DB62-E849-D374-7A3E8B17D4CF}"/>
              </a:ext>
            </a:extLst>
          </p:cNvPr>
          <p:cNvCxnSpPr>
            <a:cxnSpLocks/>
          </p:cNvCxnSpPr>
          <p:nvPr userDrawn="1"/>
        </p:nvCxnSpPr>
        <p:spPr>
          <a:xfrm>
            <a:off x="368071" y="1808372"/>
            <a:ext cx="1005" cy="463598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521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D7CED0-F770-8970-2E9A-5A4F9AD9D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590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87E0D8-8DBB-2374-7C7C-6D6E6849A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07582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inaasappel, geel, Beige, perzik&#10;&#10;Door AI gegenereerde inhoud is mogelijk onjuist.">
            <a:extLst>
              <a:ext uri="{FF2B5EF4-FFF2-40B4-BE49-F238E27FC236}">
                <a16:creationId xmlns:a16="http://schemas.microsoft.com/office/drawing/2014/main" id="{7C5B9ED5-8EAB-E49C-279A-E4FB5E35A73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35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5E1DC55-7BD3-C743-84DB-B1C88B1A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20" y="549275"/>
            <a:ext cx="11087817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CA69E9-F894-6146-B945-5F7ED07D1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276475"/>
            <a:ext cx="11090275" cy="39004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2942AEF7-4B21-2A49-2F0C-2740277EB791}"/>
              </a:ext>
            </a:extLst>
          </p:cNvPr>
          <p:cNvCxnSpPr/>
          <p:nvPr userDrawn="1"/>
        </p:nvCxnSpPr>
        <p:spPr>
          <a:xfrm>
            <a:off x="0" y="6443913"/>
            <a:ext cx="121920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BFC90D1B-A988-7C1F-3CF1-12653E540B3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01373" y="6237782"/>
            <a:ext cx="2333254" cy="412262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61317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 baseline="0">
          <a:solidFill>
            <a:srgbClr val="084F6A"/>
          </a:solidFill>
          <a:latin typeface="Aptos Display" panose="020B0004020202020204" pitchFamily="34" charset="0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⎼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▸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▹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452">
          <p15:clr>
            <a:srgbClr val="F26B43"/>
          </p15:clr>
        </p15:guide>
        <p15:guide id="3" orient="horz" pos="1434">
          <p15:clr>
            <a:srgbClr val="F26B43"/>
          </p15:clr>
        </p15:guide>
        <p15:guide id="4" orient="horz" pos="2886">
          <p15:clr>
            <a:srgbClr val="F26B43"/>
          </p15:clr>
        </p15:guide>
        <p15:guide id="5" pos="7333">
          <p15:clr>
            <a:srgbClr val="F26B43"/>
          </p15:clr>
        </p15:guide>
        <p15:guide id="6" pos="347">
          <p15:clr>
            <a:srgbClr val="F26B43"/>
          </p15:clr>
        </p15:guide>
        <p15:guide id="7" orient="horz" pos="3974">
          <p15:clr>
            <a:srgbClr val="F26B43"/>
          </p15:clr>
        </p15:guide>
        <p15:guide id="8" orient="horz" pos="346">
          <p15:clr>
            <a:srgbClr val="F26B43"/>
          </p15:clr>
        </p15:guide>
        <p15:guide id="9" orient="horz" pos="3430">
          <p15:clr>
            <a:srgbClr val="F26B43"/>
          </p15:clr>
        </p15:guide>
        <p15:guide id="10" orient="horz" pos="890">
          <p15:clr>
            <a:srgbClr val="F26B43"/>
          </p15:clr>
        </p15:guide>
        <p15:guide id="11" pos="1549">
          <p15:clr>
            <a:srgbClr val="F26B43"/>
          </p15:clr>
        </p15:guide>
        <p15:guide id="12" pos="1776">
          <p15:clr>
            <a:srgbClr val="F26B43"/>
          </p15:clr>
        </p15:guide>
        <p15:guide id="13" pos="4679">
          <p15:clr>
            <a:srgbClr val="F26B43"/>
          </p15:clr>
        </p15:guide>
        <p15:guide id="14" pos="3727">
          <p15:clr>
            <a:srgbClr val="F26B43"/>
          </p15:clr>
        </p15:guide>
        <p15:guide id="15" pos="395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391CDCB3-2B56-E21B-0CF8-48FB5CF43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Geluid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57AF670-34A2-76A5-6EC5-0ECDCA8EEB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1" dirty="0"/>
              <a:t>Snaarinstrument maken</a:t>
            </a:r>
          </a:p>
          <a:p>
            <a:endParaRPr lang="nl-NL" dirty="0"/>
          </a:p>
          <a:p>
            <a:r>
              <a:rPr lang="nl-NL" dirty="0"/>
              <a:t>Les 3 - Ontwerpen</a:t>
            </a:r>
          </a:p>
        </p:txBody>
      </p:sp>
    </p:spTree>
    <p:extLst>
      <p:ext uri="{BB962C8B-B14F-4D97-AF65-F5344CB8AC3E}">
        <p14:creationId xmlns:p14="http://schemas.microsoft.com/office/powerpoint/2010/main" val="391093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BB759A-122F-6016-F7D0-461488742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ontwerpt, maakt, test en verbetert je ontwerp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2000" dirty="0"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past de </a:t>
            </a:r>
            <a:r>
              <a:rPr lang="nl-NL" sz="2000" b="1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ontwerp-</a:t>
            </a: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</a:t>
            </a:r>
            <a:r>
              <a:rPr lang="nl-NL" sz="2000" b="1" dirty="0" err="1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onderzoekscyclus</a:t>
            </a: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toe om een probleem op te lossen.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2000" dirty="0"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ijdelijke aanduiding voor inhoud 5" descr="Afbeelding met kleding, persoon, Menselijk gezicht, tafel&#10;&#10;Automatisch gegenereerde beschrijving">
            <a:extLst>
              <a:ext uri="{FF2B5EF4-FFF2-40B4-BE49-F238E27FC236}">
                <a16:creationId xmlns:a16="http://schemas.microsoft.com/office/drawing/2014/main" id="{42D5A2D5-9B7C-04A8-707D-22DFFD1C813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6859630" y="2280015"/>
            <a:ext cx="4450736" cy="2968641"/>
          </a:xfr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C0DD925E-EF90-FCEA-3FAF-C26BB2CF8C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Doelen</a:t>
            </a:r>
          </a:p>
        </p:txBody>
      </p:sp>
    </p:spTree>
    <p:extLst>
      <p:ext uri="{BB962C8B-B14F-4D97-AF65-F5344CB8AC3E}">
        <p14:creationId xmlns:p14="http://schemas.microsoft.com/office/powerpoint/2010/main" val="806140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97AA2-373E-46CB-98BD-2866AE27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3-2-1 kaart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8FA784-A74D-9C08-36A1-A7383DA2D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Schrijf op: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3 dingen die je weet over geluid</a:t>
            </a:r>
          </a:p>
          <a:p>
            <a:endParaRPr lang="nl-NL" dirty="0"/>
          </a:p>
          <a:p>
            <a:r>
              <a:rPr lang="nl-NL" dirty="0"/>
              <a:t>2 vragen die je hebt</a:t>
            </a:r>
          </a:p>
          <a:p>
            <a:endParaRPr lang="nl-NL" dirty="0"/>
          </a:p>
          <a:p>
            <a:r>
              <a:rPr lang="nl-NL" dirty="0"/>
              <a:t>1 ding dat je wil onderzoeken</a:t>
            </a:r>
          </a:p>
        </p:txBody>
      </p:sp>
      <p:pic>
        <p:nvPicPr>
          <p:cNvPr id="3076" name="Picture 4" descr="1 2 3 icons for free download | Freepik">
            <a:extLst>
              <a:ext uri="{FF2B5EF4-FFF2-40B4-BE49-F238E27FC236}">
                <a16:creationId xmlns:a16="http://schemas.microsoft.com/office/drawing/2014/main" id="{7E6C4737-BD58-F003-1949-C79B4AFF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499" y="1051160"/>
            <a:ext cx="4000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030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 descr="Afbeelding met schermopname, cirkel, ontwerp, kunst&#10;&#10;Automatisch gegenereerde beschrijving">
            <a:extLst>
              <a:ext uri="{FF2B5EF4-FFF2-40B4-BE49-F238E27FC236}">
                <a16:creationId xmlns:a16="http://schemas.microsoft.com/office/drawing/2014/main" id="{0EFD08EA-547D-F10F-E994-35DA6CE73F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2267"/>
          <a:stretch/>
        </p:blipFill>
        <p:spPr>
          <a:xfrm>
            <a:off x="466344" y="-577286"/>
            <a:ext cx="10643616" cy="718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3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8CC10-BE45-D2E2-D501-0F8C86AAB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gaan we doen?</a:t>
            </a:r>
          </a:p>
        </p:txBody>
      </p:sp>
      <p:pic>
        <p:nvPicPr>
          <p:cNvPr id="197" name="Tijdelijke aanduiding voor inhoud 6" descr="Afbeelding met cirkel, tekst, diagram&#10;&#10;Automatisch gegenereerde beschrijving">
            <a:extLst>
              <a:ext uri="{FF2B5EF4-FFF2-40B4-BE49-F238E27FC236}">
                <a16:creationId xmlns:a16="http://schemas.microsoft.com/office/drawing/2014/main" id="{2F50A91C-EACB-218D-D1C4-92A67531FE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862" y="1335506"/>
            <a:ext cx="9003338" cy="55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67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Ontwerp maken: aan de slag!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F862E5-1967-15BB-D778-13F0E315E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nl-NL" b="1" dirty="0"/>
              <a:t>Maak</a:t>
            </a:r>
            <a:r>
              <a:rPr lang="nl-NL" dirty="0"/>
              <a:t> het </a:t>
            </a:r>
            <a:r>
              <a:rPr lang="nl-NL"/>
              <a:t>snaarinstrument dat </a:t>
            </a:r>
            <a:r>
              <a:rPr lang="nl-NL" dirty="0"/>
              <a:t>jullie hebben ontworpen</a:t>
            </a:r>
            <a:br>
              <a:rPr lang="nl-NL" dirty="0"/>
            </a:br>
            <a:endParaRPr lang="nl-NL" dirty="0"/>
          </a:p>
          <a:p>
            <a:pPr marL="457200" indent="-457200">
              <a:buAutoNum type="arabicPeriod"/>
            </a:pPr>
            <a:r>
              <a:rPr lang="nl-NL" b="1" dirty="0"/>
              <a:t>Test</a:t>
            </a:r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r>
              <a:rPr lang="nl-NL" b="1" dirty="0"/>
              <a:t>Verbeter</a:t>
            </a:r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0" indent="0">
              <a:buNone/>
            </a:pPr>
            <a:r>
              <a:rPr lang="nl-NL" i="1" dirty="0"/>
              <a:t>De volgende les is hier ook nog tijd voor.</a:t>
            </a:r>
          </a:p>
        </p:txBody>
      </p:sp>
      <p:pic>
        <p:nvPicPr>
          <p:cNvPr id="5" name="Afbeelding 4" descr="Afbeelding met persoon, kleding, Menselijk gezicht, overdekt&#10;&#10;Automatisch gegenereerde beschrijving">
            <a:extLst>
              <a:ext uri="{FF2B5EF4-FFF2-40B4-BE49-F238E27FC236}">
                <a16:creationId xmlns:a16="http://schemas.microsoft.com/office/drawing/2014/main" id="{64394DD1-6D29-1E58-0BE8-B6793EE9A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769" y="2118360"/>
            <a:ext cx="5230368" cy="348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97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AC4C6-41D0-8A3B-6D40-507FE289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gaan we volgende keer doen?</a:t>
            </a:r>
          </a:p>
        </p:txBody>
      </p:sp>
      <p:pic>
        <p:nvPicPr>
          <p:cNvPr id="1026" name="Picture 2" descr="Afbeelding met tekst, cirkel, diagram, tekening&#10;&#10;Automatisch gegenereerde beschrijving">
            <a:extLst>
              <a:ext uri="{FF2B5EF4-FFF2-40B4-BE49-F238E27FC236}">
                <a16:creationId xmlns:a16="http://schemas.microsoft.com/office/drawing/2014/main" id="{1F8B75D8-C276-751B-53C5-B35BD85B7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414" y="1504336"/>
            <a:ext cx="7413172" cy="508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796944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IOLWONNEMOTM">
      <a:dk1>
        <a:srgbClr val="084F6A"/>
      </a:dk1>
      <a:lt1>
        <a:srgbClr val="FFFFFF"/>
      </a:lt1>
      <a:dk2>
        <a:srgbClr val="0070A7"/>
      </a:dk2>
      <a:lt2>
        <a:srgbClr val="E9B53C"/>
      </a:lt2>
      <a:accent1>
        <a:srgbClr val="4093BD"/>
      </a:accent1>
      <a:accent2>
        <a:srgbClr val="EFC86D"/>
      </a:accent2>
      <a:accent3>
        <a:srgbClr val="80B8D3"/>
      </a:accent3>
      <a:accent4>
        <a:srgbClr val="F3DA9E"/>
      </a:accent4>
      <a:accent5>
        <a:srgbClr val="BFDBE9"/>
      </a:accent5>
      <a:accent6>
        <a:srgbClr val="F9ECCE"/>
      </a:accent6>
      <a:hlink>
        <a:srgbClr val="0070A6"/>
      </a:hlink>
      <a:folHlink>
        <a:srgbClr val="A0222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urlijkNieuwsgierig - Geluid - Template" id="{04BA3A64-A5EF-409D-980A-144602B43D0B}" vid="{B1191F33-A41D-4327-8A2F-2E8CC6AEF45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b9688f6-cf2f-41dd-aab3-4da124243d8b">
      <UserInfo>
        <DisplayName/>
        <AccountId xsi:nil="true"/>
        <AccountType/>
      </UserInfo>
    </SharedWithUsers>
    <TaxCatchAll xmlns="fb9688f6-cf2f-41dd-aab3-4da124243d8b" xsi:nil="true"/>
    <lcf76f155ced4ddcb4097134ff3c332f xmlns="4335bd63-400a-4afd-a778-d1ea4b7c1136">
      <Terms xmlns="http://schemas.microsoft.com/office/infopath/2007/PartnerControls"/>
    </lcf76f155ced4ddcb4097134ff3c332f>
    <Opmerking xmlns="4335bd63-400a-4afd-a778-d1ea4b7c113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ED5CDAD8D02E49B6499F6AD7F10AAE" ma:contentTypeVersion="18" ma:contentTypeDescription="Een nieuw document maken." ma:contentTypeScope="" ma:versionID="bbea32b4e7b4ae5095c8d07a7c30c3d4">
  <xsd:schema xmlns:xsd="http://www.w3.org/2001/XMLSchema" xmlns:xs="http://www.w3.org/2001/XMLSchema" xmlns:p="http://schemas.microsoft.com/office/2006/metadata/properties" xmlns:ns2="4335bd63-400a-4afd-a778-d1ea4b7c1136" xmlns:ns3="fb9688f6-cf2f-41dd-aab3-4da124243d8b" targetNamespace="http://schemas.microsoft.com/office/2006/metadata/properties" ma:root="true" ma:fieldsID="5ffd54ae8a910ef5339a2dd5a3f67c34" ns2:_="" ns3:_="">
    <xsd:import namespace="4335bd63-400a-4afd-a778-d1ea4b7c1136"/>
    <xsd:import namespace="fb9688f6-cf2f-41dd-aab3-4da124243d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Opmerkin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35bd63-400a-4afd-a778-d1ea4b7c11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199ab15d-996d-49bb-af37-1ae2e5a914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pmerking" ma:index="23" nillable="true" ma:displayName="Opmerking" ma:format="Dropdown" ma:internalName="Opmerking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688f6-cf2f-41dd-aab3-4da124243d8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30c33bc-18fb-4af6-adbf-751983f6c24c}" ma:internalName="TaxCatchAll" ma:showField="CatchAllData" ma:web="fb9688f6-cf2f-41dd-aab3-4da124243d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65C33F-1353-43CB-860F-D8420E187D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0AF57A-3B20-4DE9-91F8-179783E17BD4}">
  <ds:schemaRefs>
    <ds:schemaRef ds:uri="http://purl.org/dc/terms/"/>
    <ds:schemaRef ds:uri="5f093bfd-264b-44cf-b796-c76d82712fb2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9383d782-735a-4a9f-b13c-73d2cfeb23af"/>
    <ds:schemaRef ds:uri="http://www.w3.org/XML/1998/namespace"/>
    <ds:schemaRef ds:uri="fb9688f6-cf2f-41dd-aab3-4da124243d8b"/>
    <ds:schemaRef ds:uri="4335bd63-400a-4afd-a778-d1ea4b7c1136"/>
  </ds:schemaRefs>
</ds:datastoreItem>
</file>

<file path=customXml/itemProps3.xml><?xml version="1.0" encoding="utf-8"?>
<ds:datastoreItem xmlns:ds="http://schemas.openxmlformats.org/officeDocument/2006/customXml" ds:itemID="{A1E5EEA2-3313-41C0-BB19-6304F25E57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35bd63-400a-4afd-a778-d1ea4b7c1136"/>
    <ds:schemaRef ds:uri="fb9688f6-cf2f-41dd-aab3-4da124243d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NatuurlijkNieuwsgierig - Geluid - Template</Template>
  <TotalTime>178</TotalTime>
  <Words>94</Words>
  <Application>Microsoft Office PowerPoint</Application>
  <PresentationFormat>Breedbeeld</PresentationFormat>
  <Paragraphs>26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Source Sans Pro</vt:lpstr>
      <vt:lpstr>Source Sans Pro Light</vt:lpstr>
      <vt:lpstr>Systeemlettertype regulier</vt:lpstr>
      <vt:lpstr>1_Kantoorthema</vt:lpstr>
      <vt:lpstr>Geluid</vt:lpstr>
      <vt:lpstr>PowerPoint-presentatie</vt:lpstr>
      <vt:lpstr>3-2-1 kaart</vt:lpstr>
      <vt:lpstr>PowerPoint-presentatie</vt:lpstr>
      <vt:lpstr>Wat gaan we doen?</vt:lpstr>
      <vt:lpstr>Ontwerp maken: aan de slag!</vt:lpstr>
      <vt:lpstr>Wat gaan we volgende keer doen?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Geluid</dc:title>
  <dc:creator>Romi Verschoor | Buro Hebe</dc:creator>
  <cp:lastModifiedBy>Romi Verschoor</cp:lastModifiedBy>
  <cp:revision>2</cp:revision>
  <dcterms:created xsi:type="dcterms:W3CDTF">2025-02-05T09:50:44Z</dcterms:created>
  <dcterms:modified xsi:type="dcterms:W3CDTF">2025-02-06T12:45:34Z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0x0101007DED5CDAD8D02E49B6499F6AD7F10AAE</vt:lpwstr>
  </property>
  <property fmtid="{D5CDD505-2E9C-101B-9397-08002B2CF9AE}" pid="3" name="MediaServiceImageTags">
    <vt:lpwstr/>
  </property>
  <property fmtid="{D5CDD505-2E9C-101B-9397-08002B2CF9AE}" pid="4" name="Order">
    <vt:r8>56300</vt:r8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  <property fmtid="{D5CDD505-2E9C-101B-9397-08002B2CF9AE}" pid="8" name="MSIP_Label_95225633-f92c-4cc3-8039-da610ec32b8c_Enabled">
    <vt:lpwstr>true</vt:lpwstr>
  </property>
  <property fmtid="{D5CDD505-2E9C-101B-9397-08002B2CF9AE}" pid="9" name="MSIP_Label_95225633-f92c-4cc3-8039-da610ec32b8c_SetDate">
    <vt:lpwstr>2024-10-28T14:46:08Z</vt:lpwstr>
  </property>
  <property fmtid="{D5CDD505-2E9C-101B-9397-08002B2CF9AE}" pid="10" name="MSIP_Label_95225633-f92c-4cc3-8039-da610ec32b8c_Method">
    <vt:lpwstr>Standard</vt:lpwstr>
  </property>
  <property fmtid="{D5CDD505-2E9C-101B-9397-08002B2CF9AE}" pid="11" name="MSIP_Label_95225633-f92c-4cc3-8039-da610ec32b8c_Name">
    <vt:lpwstr>95225633-f92c-4cc3-8039-da610ec32b8c</vt:lpwstr>
  </property>
  <property fmtid="{D5CDD505-2E9C-101B-9397-08002B2CF9AE}" pid="12" name="MSIP_Label_95225633-f92c-4cc3-8039-da610ec32b8c_SiteId">
    <vt:lpwstr>039901df-31e4-4a23-b00c-1f9800e5961c</vt:lpwstr>
  </property>
  <property fmtid="{D5CDD505-2E9C-101B-9397-08002B2CF9AE}" pid="13" name="MSIP_Label_95225633-f92c-4cc3-8039-da610ec32b8c_ActionId">
    <vt:lpwstr>f387e7a6-b236-4f89-90a9-4b775e0ac631</vt:lpwstr>
  </property>
  <property fmtid="{D5CDD505-2E9C-101B-9397-08002B2CF9AE}" pid="14" name="MSIP_Label_95225633-f92c-4cc3-8039-da610ec32b8c_ContentBits">
    <vt:lpwstr>0</vt:lpwstr>
  </property>
</Properties>
</file>